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64" r:id="rId3"/>
    <p:sldMasterId id="2147483667" r:id="rId4"/>
    <p:sldMasterId id="2147483699" r:id="rId5"/>
  </p:sldMasterIdLst>
  <p:notesMasterIdLst>
    <p:notesMasterId r:id="rId24"/>
  </p:notesMasterIdLst>
  <p:handoutMasterIdLst>
    <p:handoutMasterId r:id="rId25"/>
  </p:handoutMasterIdLst>
  <p:sldIdLst>
    <p:sldId id="328" r:id="rId6"/>
    <p:sldId id="391" r:id="rId7"/>
    <p:sldId id="394" r:id="rId8"/>
    <p:sldId id="393" r:id="rId9"/>
    <p:sldId id="399" r:id="rId10"/>
    <p:sldId id="396" r:id="rId11"/>
    <p:sldId id="398" r:id="rId12"/>
    <p:sldId id="404" r:id="rId13"/>
    <p:sldId id="407" r:id="rId14"/>
    <p:sldId id="406" r:id="rId15"/>
    <p:sldId id="400" r:id="rId16"/>
    <p:sldId id="401" r:id="rId17"/>
    <p:sldId id="402" r:id="rId18"/>
    <p:sldId id="403" r:id="rId19"/>
    <p:sldId id="397" r:id="rId20"/>
    <p:sldId id="409" r:id="rId21"/>
    <p:sldId id="410" r:id="rId22"/>
    <p:sldId id="408"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C67"/>
    <a:srgbClr val="BE79F9"/>
    <a:srgbClr val="06B8BF"/>
    <a:srgbClr val="183D88"/>
    <a:srgbClr val="00C8CB"/>
    <a:srgbClr val="40A0A1"/>
    <a:srgbClr val="FFFFFD"/>
    <a:srgbClr val="FFFDFF"/>
    <a:srgbClr val="FDFFFF"/>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225"/>
    <p:restoredTop sz="90775"/>
  </p:normalViewPr>
  <p:slideViewPr>
    <p:cSldViewPr snapToGrid="0" snapToObjects="1">
      <p:cViewPr varScale="1">
        <p:scale>
          <a:sx n="92" d="100"/>
          <a:sy n="92" d="100"/>
        </p:scale>
        <p:origin x="200" y="600"/>
      </p:cViewPr>
      <p:guideLst/>
    </p:cSldViewPr>
  </p:slideViewPr>
  <p:notesTextViewPr>
    <p:cViewPr>
      <p:scale>
        <a:sx n="114" d="100"/>
        <a:sy n="114" d="100"/>
      </p:scale>
      <p:origin x="0" y="0"/>
    </p:cViewPr>
  </p:notesTextViewPr>
  <p:sorterViewPr>
    <p:cViewPr varScale="1">
      <p:scale>
        <a:sx n="100" d="100"/>
        <a:sy n="100" d="100"/>
      </p:scale>
      <p:origin x="0" y="0"/>
    </p:cViewPr>
  </p:sorterViewPr>
  <p:notesViewPr>
    <p:cSldViewPr snapToGrid="0" snapToObjects="1" showGuides="1">
      <p:cViewPr varScale="1">
        <p:scale>
          <a:sx n="130" d="100"/>
          <a:sy n="130" d="100"/>
        </p:scale>
        <p:origin x="368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A216AD3-8131-1240-9755-3B897D8142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
        <p:nvSpPr>
          <p:cNvPr id="3" name="Datumsplatzhalter 2">
            <a:extLst>
              <a:ext uri="{FF2B5EF4-FFF2-40B4-BE49-F238E27FC236}">
                <a16:creationId xmlns:a16="http://schemas.microsoft.com/office/drawing/2014/main" id="{F7B83CF5-80BA-6B45-ADFD-760F87E2C2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30CA10-49B1-204C-87EF-E5C19DAF49E1}" type="datetimeFigureOut">
              <a:rPr lang="de-DE" smtClean="0">
                <a:latin typeface="Arial" panose="020B0604020202020204" pitchFamily="34" charset="0"/>
              </a:rPr>
              <a:t>10.02.23</a:t>
            </a:fld>
            <a:endParaRPr lang="de-DE">
              <a:latin typeface="Arial" panose="020B0604020202020204" pitchFamily="34" charset="0"/>
            </a:endParaRPr>
          </a:p>
        </p:txBody>
      </p:sp>
      <p:sp>
        <p:nvSpPr>
          <p:cNvPr id="4" name="Fußzeilenplatzhalter 3">
            <a:extLst>
              <a:ext uri="{FF2B5EF4-FFF2-40B4-BE49-F238E27FC236}">
                <a16:creationId xmlns:a16="http://schemas.microsoft.com/office/drawing/2014/main" id="{6D59CB8E-D557-AD47-AEC2-3D03986ADA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latin typeface="Arial" panose="020B0604020202020204" pitchFamily="34" charset="0"/>
            </a:endParaRPr>
          </a:p>
        </p:txBody>
      </p:sp>
      <p:sp>
        <p:nvSpPr>
          <p:cNvPr id="5" name="Foliennummernplatzhalter 4">
            <a:extLst>
              <a:ext uri="{FF2B5EF4-FFF2-40B4-BE49-F238E27FC236}">
                <a16:creationId xmlns:a16="http://schemas.microsoft.com/office/drawing/2014/main" id="{71F2DBC3-D07F-1349-9F02-94D71FEF54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B64D3E-4979-3D43-A679-92EDCB27B697}" type="slidenum">
              <a:rPr lang="de-DE" smtClean="0">
                <a:latin typeface="Arial" panose="020B0604020202020204" pitchFamily="34" charset="0"/>
              </a:rPr>
              <a:t>‹#›</a:t>
            </a:fld>
            <a:endParaRPr lang="de-DE">
              <a:latin typeface="Arial" panose="020B0604020202020204" pitchFamily="34" charset="0"/>
            </a:endParaRPr>
          </a:p>
        </p:txBody>
      </p:sp>
    </p:spTree>
    <p:extLst>
      <p:ext uri="{BB962C8B-B14F-4D97-AF65-F5344CB8AC3E}">
        <p14:creationId xmlns:p14="http://schemas.microsoft.com/office/powerpoint/2010/main" val="24764961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7FC5174F-B1B3-B343-BAC9-1DB116F48413}" type="datetimeFigureOut">
              <a:rPr lang="de-DE" smtClean="0"/>
              <a:pPr/>
              <a:t>10.02.23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2261B6D2-019D-6B4C-B503-D27907A2E600}" type="slidenum">
              <a:rPr lang="de-DE" smtClean="0"/>
              <a:pPr/>
              <a:t>‹#›</a:t>
            </a:fld>
            <a:endParaRPr lang="de-DE"/>
          </a:p>
        </p:txBody>
      </p:sp>
    </p:spTree>
    <p:extLst>
      <p:ext uri="{BB962C8B-B14F-4D97-AF65-F5344CB8AC3E}">
        <p14:creationId xmlns:p14="http://schemas.microsoft.com/office/powerpoint/2010/main" val="31921601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31622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246502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3556269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3968307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447375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Each single omics data is from a different cohort</a:t>
            </a:r>
          </a:p>
          <a:p>
            <a:endParaRPr lang="en-US" noProof="0" dirty="0"/>
          </a:p>
          <a:p>
            <a:r>
              <a:rPr lang="en-US" noProof="0" dirty="0"/>
              <a:t>every cohort was male except </a:t>
            </a:r>
            <a:r>
              <a:rPr lang="en-US" noProof="0" dirty="0" err="1"/>
              <a:t>RNASeq</a:t>
            </a:r>
            <a:endParaRPr lang="en-US" noProof="0" dirty="0"/>
          </a:p>
        </p:txBody>
      </p:sp>
    </p:spTree>
    <p:extLst>
      <p:ext uri="{BB962C8B-B14F-4D97-AF65-F5344CB8AC3E}">
        <p14:creationId xmlns:p14="http://schemas.microsoft.com/office/powerpoint/2010/main" val="371632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Each single omics data is from a different cohort</a:t>
            </a:r>
          </a:p>
          <a:p>
            <a:endParaRPr lang="en-US" noProof="0" dirty="0"/>
          </a:p>
          <a:p>
            <a:r>
              <a:rPr lang="en-US" noProof="0" dirty="0"/>
              <a:t>every cohort was male except </a:t>
            </a:r>
            <a:r>
              <a:rPr lang="en-US" noProof="0" dirty="0" err="1"/>
              <a:t>RNASeq</a:t>
            </a:r>
            <a:endParaRPr lang="en-US" noProof="0" dirty="0"/>
          </a:p>
        </p:txBody>
      </p:sp>
    </p:spTree>
    <p:extLst>
      <p:ext uri="{BB962C8B-B14F-4D97-AF65-F5344CB8AC3E}">
        <p14:creationId xmlns:p14="http://schemas.microsoft.com/office/powerpoint/2010/main" val="1591217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Each single omics data is from a different cohort</a:t>
            </a:r>
          </a:p>
          <a:p>
            <a:endParaRPr lang="en-US" noProof="0" dirty="0"/>
          </a:p>
          <a:p>
            <a:r>
              <a:rPr lang="en-US" noProof="0" dirty="0"/>
              <a:t>every cohort was male except </a:t>
            </a:r>
            <a:r>
              <a:rPr lang="en-US" noProof="0" dirty="0" err="1"/>
              <a:t>RNASeq</a:t>
            </a:r>
            <a:endParaRPr lang="en-US" noProof="0" dirty="0"/>
          </a:p>
        </p:txBody>
      </p:sp>
    </p:spTree>
    <p:extLst>
      <p:ext uri="{BB962C8B-B14F-4D97-AF65-F5344CB8AC3E}">
        <p14:creationId xmlns:p14="http://schemas.microsoft.com/office/powerpoint/2010/main" val="401559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Each single omics data is from a different cohort</a:t>
            </a:r>
          </a:p>
          <a:p>
            <a:endParaRPr lang="en-US" noProof="0" dirty="0"/>
          </a:p>
          <a:p>
            <a:r>
              <a:rPr lang="en-US" noProof="0" dirty="0"/>
              <a:t>every cohort was male except </a:t>
            </a:r>
            <a:r>
              <a:rPr lang="en-US" noProof="0" dirty="0" err="1"/>
              <a:t>RNASeq</a:t>
            </a:r>
            <a:endParaRPr lang="en-US" noProof="0" dirty="0"/>
          </a:p>
        </p:txBody>
      </p:sp>
    </p:spTree>
    <p:extLst>
      <p:ext uri="{BB962C8B-B14F-4D97-AF65-F5344CB8AC3E}">
        <p14:creationId xmlns:p14="http://schemas.microsoft.com/office/powerpoint/2010/main" val="267974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p:txBody>
      </p:sp>
    </p:spTree>
    <p:extLst>
      <p:ext uri="{BB962C8B-B14F-4D97-AF65-F5344CB8AC3E}">
        <p14:creationId xmlns:p14="http://schemas.microsoft.com/office/powerpoint/2010/main" val="380331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grouped nicely</a:t>
            </a:r>
          </a:p>
          <a:p>
            <a:r>
              <a:rPr lang="en-US" noProof="0" dirty="0"/>
              <a:t>the PCA axes explain a lot of variation</a:t>
            </a:r>
          </a:p>
        </p:txBody>
      </p:sp>
    </p:spTree>
    <p:extLst>
      <p:ext uri="{BB962C8B-B14F-4D97-AF65-F5344CB8AC3E}">
        <p14:creationId xmlns:p14="http://schemas.microsoft.com/office/powerpoint/2010/main" val="167098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2170764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3839368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4079102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Each single omics data is from a different cohort</a:t>
            </a:r>
          </a:p>
          <a:p>
            <a:endParaRPr lang="en-US" noProof="0"/>
          </a:p>
          <a:p>
            <a:r>
              <a:rPr lang="en-US" noProof="0"/>
              <a:t>every cohort was male except </a:t>
            </a:r>
            <a:r>
              <a:rPr lang="en-US" noProof="0" err="1"/>
              <a:t>RNASeq</a:t>
            </a:r>
            <a:endParaRPr lang="en-US" noProof="0"/>
          </a:p>
        </p:txBody>
      </p:sp>
    </p:spTree>
    <p:extLst>
      <p:ext uri="{BB962C8B-B14F-4D97-AF65-F5344CB8AC3E}">
        <p14:creationId xmlns:p14="http://schemas.microsoft.com/office/powerpoint/2010/main" val="997352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Tree>
    <p:extLst>
      <p:ext uri="{BB962C8B-B14F-4D97-AF65-F5344CB8AC3E}">
        <p14:creationId xmlns:p14="http://schemas.microsoft.com/office/powerpoint/2010/main" val="593126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alt. title: most differential regulated pathways</a:t>
            </a:r>
          </a:p>
        </p:txBody>
      </p:sp>
    </p:spTree>
    <p:extLst>
      <p:ext uri="{BB962C8B-B14F-4D97-AF65-F5344CB8AC3E}">
        <p14:creationId xmlns:p14="http://schemas.microsoft.com/office/powerpoint/2010/main" val="3471108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9" name="Rechteck 2">
            <a:extLst>
              <a:ext uri="{FF2B5EF4-FFF2-40B4-BE49-F238E27FC236}">
                <a16:creationId xmlns:a16="http://schemas.microsoft.com/office/drawing/2014/main" id="{359C6863-AE85-9E4E-9846-6FFC93F6649C}"/>
              </a:ext>
            </a:extLst>
          </p:cNvPr>
          <p:cNvSpPr/>
          <p:nvPr userDrawn="1"/>
        </p:nvSpPr>
        <p:spPr>
          <a:xfrm>
            <a:off x="0" y="0"/>
            <a:ext cx="12192000" cy="6858000"/>
          </a:xfrm>
          <a:prstGeom prst="rect">
            <a:avLst/>
          </a:prstGeom>
          <a:solidFill>
            <a:srgbClr val="69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1">
            <a:extLst>
              <a:ext uri="{FF2B5EF4-FFF2-40B4-BE49-F238E27FC236}">
                <a16:creationId xmlns:a16="http://schemas.microsoft.com/office/drawing/2014/main" id="{00B71A7A-2253-CB44-BCC2-373B1693E92D}"/>
              </a:ext>
            </a:extLst>
          </p:cNvPr>
          <p:cNvSpPr/>
          <p:nvPr userDrawn="1"/>
        </p:nvSpPr>
        <p:spPr>
          <a:xfrm>
            <a:off x="832028" y="2723417"/>
            <a:ext cx="10578093" cy="41345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22" name="Logo WR">
            <a:extLst>
              <a:ext uri="{FF2B5EF4-FFF2-40B4-BE49-F238E27FC236}">
                <a16:creationId xmlns:a16="http://schemas.microsoft.com/office/drawing/2014/main" id="{2213ACBE-2A3C-564A-BE27-C3F0B65640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
        <p:nvSpPr>
          <p:cNvPr id="39" name="Textplatzhalter 1">
            <a:extLst>
              <a:ext uri="{FF2B5EF4-FFF2-40B4-BE49-F238E27FC236}">
                <a16:creationId xmlns:a16="http://schemas.microsoft.com/office/drawing/2014/main" id="{356A218B-D456-2E4D-BF53-09D390E2DA89}"/>
              </a:ext>
            </a:extLst>
          </p:cNvPr>
          <p:cNvSpPr>
            <a:spLocks noGrp="1"/>
          </p:cNvSpPr>
          <p:nvPr>
            <p:ph type="body" sz="quarter" idx="10" hasCustomPrompt="1"/>
          </p:nvPr>
        </p:nvSpPr>
        <p:spPr>
          <a:xfrm>
            <a:off x="1270800" y="4996800"/>
            <a:ext cx="5400000" cy="523220"/>
          </a:xfrm>
          <a:prstGeom prst="rect">
            <a:avLst/>
          </a:prstGeom>
        </p:spPr>
        <p:txBody>
          <a:bodyPr>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37" name="Titel 1">
            <a:extLst>
              <a:ext uri="{FF2B5EF4-FFF2-40B4-BE49-F238E27FC236}">
                <a16:creationId xmlns:a16="http://schemas.microsoft.com/office/drawing/2014/main" id="{2788C1DE-FE53-4445-BAB0-AE0A1EDF884B}"/>
              </a:ext>
            </a:extLst>
          </p:cNvPr>
          <p:cNvSpPr>
            <a:spLocks noGrp="1"/>
          </p:cNvSpPr>
          <p:nvPr>
            <p:ph type="title" hasCustomPrompt="1"/>
          </p:nvPr>
        </p:nvSpPr>
        <p:spPr>
          <a:xfrm>
            <a:off x="1270800" y="3042000"/>
            <a:ext cx="9360000" cy="1590308"/>
          </a:xfrm>
          <a:prstGeom prst="rect">
            <a:avLst/>
          </a:prstGeom>
        </p:spPr>
        <p:txBody>
          <a:bodyPr lIns="90000" tIns="46800" rIns="90000" bIns="46800"/>
          <a:lstStyle>
            <a:lvl1pPr>
              <a:defRPr>
                <a:solidFill>
                  <a:schemeClr val="bg1"/>
                </a:solidFill>
              </a:defRPr>
            </a:lvl1pPr>
          </a:lstStyle>
          <a:p>
            <a:r>
              <a:rPr lang="en-US" sz="5400" noProof="0" dirty="0">
                <a:solidFill>
                  <a:schemeClr val="bg1"/>
                </a:solidFill>
                <a:latin typeface="Arial" panose="020B0604020202020204" pitchFamily="34" charset="0"/>
                <a:cs typeface="Arial" panose="020B0604020202020204" pitchFamily="34" charset="0"/>
              </a:rPr>
              <a:t>Presentation title</a:t>
            </a:r>
            <a:br>
              <a:rPr lang="en-US" sz="5400" noProof="0" dirty="0">
                <a:solidFill>
                  <a:schemeClr val="bg1"/>
                </a:solidFill>
                <a:latin typeface="Arial" panose="020B0604020202020204" pitchFamily="34" charset="0"/>
                <a:cs typeface="Arial" panose="020B0604020202020204" pitchFamily="34" charset="0"/>
              </a:rPr>
            </a:br>
            <a:r>
              <a:rPr lang="en-US" sz="5400" noProof="0" dirty="0">
                <a:solidFill>
                  <a:schemeClr val="bg1"/>
                </a:solidFill>
                <a:latin typeface="Arial" panose="020B0604020202020204" pitchFamily="34" charset="0"/>
                <a:cs typeface="Arial" panose="020B0604020202020204" pitchFamily="34" charset="0"/>
              </a:rPr>
              <a:t>Arial Regular, 54 </a:t>
            </a:r>
            <a:r>
              <a:rPr lang="en-US" sz="5400" noProof="0" dirty="0" err="1">
                <a:solidFill>
                  <a:schemeClr val="bg1"/>
                </a:solidFill>
                <a:latin typeface="Arial" panose="020B0604020202020204" pitchFamily="34" charset="0"/>
                <a:cs typeface="Arial" panose="020B0604020202020204" pitchFamily="34" charset="0"/>
              </a:rPr>
              <a:t>pt</a:t>
            </a:r>
            <a:endParaRPr lang="en-US" sz="5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486292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264358614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3053917728"/>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dirty="0">
                <a:solidFill>
                  <a:srgbClr val="111111"/>
                </a:solidFill>
                <a:latin typeface="Arial" panose="020B0604020202020204" pitchFamily="34" charset="0"/>
                <a:cs typeface="Arial" panose="020B0604020202020204" pitchFamily="34" charset="0"/>
              </a:rPr>
              <a:t>One column text slide, 32 </a:t>
            </a:r>
            <a:r>
              <a:rPr lang="en-US" sz="3200" noProof="0" dirty="0" err="1">
                <a:solidFill>
                  <a:srgbClr val="111111"/>
                </a:solidFill>
                <a:latin typeface="Arial" panose="020B0604020202020204" pitchFamily="34" charset="0"/>
                <a:cs typeface="Arial" panose="020B0604020202020204" pitchFamily="34" charset="0"/>
              </a:rPr>
              <a:t>pt</a:t>
            </a:r>
            <a:r>
              <a:rPr lang="en-US" sz="3200" noProof="0" dirty="0">
                <a:solidFill>
                  <a:srgbClr val="111111"/>
                </a:solidFill>
                <a:latin typeface="Arial" panose="020B0604020202020204" pitchFamily="34" charset="0"/>
                <a:cs typeface="Arial" panose="020B0604020202020204" pitchFamily="34" charset="0"/>
              </a:rPr>
              <a: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a:t>
            </a:r>
            <a:r>
              <a:rPr lang="en-US" noProof="0" dirty="0" err="1"/>
              <a:t>pt</a:t>
            </a:r>
            <a:r>
              <a:rPr lang="en-US" noProof="0" dirty="0"/>
              <a:t> Arial</a:t>
            </a:r>
          </a:p>
        </p:txBody>
      </p:sp>
      <p:sp>
        <p:nvSpPr>
          <p:cNvPr id="5" name="Textplatzhalter 3">
            <a:extLst>
              <a:ext uri="{FF2B5EF4-FFF2-40B4-BE49-F238E27FC236}">
                <a16:creationId xmlns:a16="http://schemas.microsoft.com/office/drawing/2014/main" id="{28087EA1-6D43-9244-8139-C3B6A834AC8A}"/>
              </a:ext>
            </a:extLst>
          </p:cNvPr>
          <p:cNvSpPr>
            <a:spLocks noGrp="1"/>
          </p:cNvSpPr>
          <p:nvPr>
            <p:ph type="body" sz="quarter" idx="16" hasCustomPrompt="1"/>
          </p:nvPr>
        </p:nvSpPr>
        <p:spPr>
          <a:xfrm>
            <a:off x="738000" y="2828835"/>
            <a:ext cx="4140000" cy="1384995"/>
          </a:xfrm>
          <a:prstGeom prst="rect">
            <a:avLst/>
          </a:prstGeom>
        </p:spPr>
        <p:txBody>
          <a:bodyPr lIns="90000">
            <a:spAutoFit/>
          </a:bodyPr>
          <a:lstStyle>
            <a:lvl1pPr marL="0" indent="0">
              <a:lnSpc>
                <a:spcPct val="100000"/>
              </a:lnSpc>
              <a:spcBef>
                <a:spcPts val="0"/>
              </a:spcBef>
              <a:spcAft>
                <a:spcPts val="0"/>
              </a:spcAft>
              <a:buFontTx/>
              <a:buNone/>
              <a:defRPr sz="1400">
                <a:solidFill>
                  <a:schemeClr val="tx1"/>
                </a:solidFill>
              </a:defRPr>
            </a:lvl1pPr>
            <a:lvl2pPr marL="115200" indent="-115200">
              <a:lnSpc>
                <a:spcPct val="110000"/>
              </a:lnSpc>
              <a:spcBef>
                <a:spcPts val="0"/>
              </a:spcBef>
              <a:spcAft>
                <a:spcPts val="600"/>
              </a:spcAft>
              <a:defRPr/>
            </a:lvl2pPr>
          </a:lstStyle>
          <a:p>
            <a:pPr lvl="0"/>
            <a:r>
              <a:rPr lang="en-US" noProof="0" dirty="0"/>
              <a:t>Abstract 14 </a:t>
            </a:r>
            <a:r>
              <a:rPr lang="en-US" noProof="0" dirty="0" err="1"/>
              <a:t>pt</a:t>
            </a:r>
            <a:r>
              <a:rPr lang="en-US" noProof="0" dirty="0"/>
              <a: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Tree>
    <p:extLst>
      <p:ext uri="{BB962C8B-B14F-4D97-AF65-F5344CB8AC3E}">
        <p14:creationId xmlns:p14="http://schemas.microsoft.com/office/powerpoint/2010/main" val="368131555"/>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B43B405-78D4-D141-837D-17DD4449C6A7}"/>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pic>
        <p:nvPicPr>
          <p:cNvPr id="13" name="Grafik 12">
            <a:extLst>
              <a:ext uri="{FF2B5EF4-FFF2-40B4-BE49-F238E27FC236}">
                <a16:creationId xmlns:a16="http://schemas.microsoft.com/office/drawing/2014/main" id="{52A10AD5-94F3-1F4B-8A80-8F42D4418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949" y="1527650"/>
            <a:ext cx="471821" cy="547545"/>
          </a:xfrm>
          <a:prstGeom prst="rect">
            <a:avLst/>
          </a:prstGeom>
        </p:spPr>
      </p:pic>
      <p:pic>
        <p:nvPicPr>
          <p:cNvPr id="23" name="Grafik 22">
            <a:extLst>
              <a:ext uri="{FF2B5EF4-FFF2-40B4-BE49-F238E27FC236}">
                <a16:creationId xmlns:a16="http://schemas.microsoft.com/office/drawing/2014/main" id="{E352632A-588E-B14A-AFB6-027A3D09775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3" y="6191238"/>
            <a:ext cx="1531988" cy="117365"/>
          </a:xfrm>
          <a:prstGeom prst="rect">
            <a:avLst/>
          </a:prstGeom>
        </p:spPr>
      </p:pic>
      <p:sp>
        <p:nvSpPr>
          <p:cNvPr id="32" name="Textplatzhalter 4">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bg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4">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bg1"/>
                </a:solidFill>
              </a:defRPr>
            </a:lvl1pPr>
          </a:lstStyle>
          <a:p>
            <a:pPr lvl="0"/>
            <a:r>
              <a:rPr lang="en-US" noProof="0"/>
              <a:t>Source here if needed</a:t>
            </a:r>
          </a:p>
        </p:txBody>
      </p:sp>
    </p:spTree>
    <p:extLst>
      <p:ext uri="{BB962C8B-B14F-4D97-AF65-F5344CB8AC3E}">
        <p14:creationId xmlns:p14="http://schemas.microsoft.com/office/powerpoint/2010/main" val="3972724486"/>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B43B405-78D4-D141-837D-17DD4449C6A7}"/>
              </a:ext>
            </a:extLst>
          </p:cNvPr>
          <p:cNvSpPr/>
          <p:nvPr userDrawn="1"/>
        </p:nvSpPr>
        <p:spPr>
          <a:xfrm>
            <a:off x="0" y="0"/>
            <a:ext cx="12192000"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32" name="Textplatzhalter 4">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bg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4">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bg1"/>
                </a:solidFill>
              </a:defRPr>
            </a:lvl1pPr>
          </a:lstStyle>
          <a:p>
            <a:pPr lvl="0"/>
            <a:r>
              <a:rPr lang="en-US" noProof="0"/>
              <a:t>Source here if needed</a:t>
            </a:r>
          </a:p>
        </p:txBody>
      </p:sp>
      <p:pic>
        <p:nvPicPr>
          <p:cNvPr id="11" name="Grafik 10">
            <a:extLst>
              <a:ext uri="{FF2B5EF4-FFF2-40B4-BE49-F238E27FC236}">
                <a16:creationId xmlns:a16="http://schemas.microsoft.com/office/drawing/2014/main" id="{B9A2F817-454A-144D-BCD1-BE2B1B6D2D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pic>
        <p:nvPicPr>
          <p:cNvPr id="14" name="Grafik 13">
            <a:extLst>
              <a:ext uri="{FF2B5EF4-FFF2-40B4-BE49-F238E27FC236}">
                <a16:creationId xmlns:a16="http://schemas.microsoft.com/office/drawing/2014/main" id="{FA94729A-68A3-4D41-B679-9A9AFFB051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64949" y="1527650"/>
            <a:ext cx="471821" cy="547545"/>
          </a:xfrm>
          <a:prstGeom prst="rect">
            <a:avLst/>
          </a:prstGeom>
        </p:spPr>
      </p:pic>
    </p:spTree>
    <p:extLst>
      <p:ext uri="{BB962C8B-B14F-4D97-AF65-F5344CB8AC3E}">
        <p14:creationId xmlns:p14="http://schemas.microsoft.com/office/powerpoint/2010/main" val="638160524"/>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pic>
        <p:nvPicPr>
          <p:cNvPr id="13" name="Grafik 2">
            <a:extLst>
              <a:ext uri="{FF2B5EF4-FFF2-40B4-BE49-F238E27FC236}">
                <a16:creationId xmlns:a16="http://schemas.microsoft.com/office/drawing/2014/main" id="{52A10AD5-94F3-1F4B-8A80-8F42D4418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949" y="1527650"/>
            <a:ext cx="471821" cy="547545"/>
          </a:xfrm>
          <a:prstGeom prst="rect">
            <a:avLst/>
          </a:prstGeom>
        </p:spPr>
      </p:pic>
      <p:sp>
        <p:nvSpPr>
          <p:cNvPr id="32" name="Textplatzhalter 2">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tx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1">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tx1"/>
                </a:solidFill>
              </a:defRPr>
            </a:lvl1pPr>
          </a:lstStyle>
          <a:p>
            <a:pPr lvl="0"/>
            <a:r>
              <a:rPr lang="en-US" noProof="0"/>
              <a:t>Source here if needed</a:t>
            </a:r>
          </a:p>
        </p:txBody>
      </p:sp>
      <p:pic>
        <p:nvPicPr>
          <p:cNvPr id="14" name="Grafik 1">
            <a:extLst>
              <a:ext uri="{FF2B5EF4-FFF2-40B4-BE49-F238E27FC236}">
                <a16:creationId xmlns:a16="http://schemas.microsoft.com/office/drawing/2014/main" id="{F475D4C5-6530-D340-A326-22166001BE9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880052768"/>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5">
    <p:spTree>
      <p:nvGrpSpPr>
        <p:cNvPr id="1" name=""/>
        <p:cNvGrpSpPr/>
        <p:nvPr/>
      </p:nvGrpSpPr>
      <p:grpSpPr>
        <a:xfrm>
          <a:off x="0" y="0"/>
          <a:ext cx="0" cy="0"/>
          <a:chOff x="0" y="0"/>
          <a:chExt cx="0" cy="0"/>
        </a:xfrm>
      </p:grpSpPr>
      <p:sp>
        <p:nvSpPr>
          <p:cNvPr id="20" name="Textplatzhalter">
            <a:extLst>
              <a:ext uri="{FF2B5EF4-FFF2-40B4-BE49-F238E27FC236}">
                <a16:creationId xmlns:a16="http://schemas.microsoft.com/office/drawing/2014/main" id="{B5CA96D4-BB14-2642-A768-1DBEB89BB529}"/>
              </a:ext>
            </a:extLst>
          </p:cNvPr>
          <p:cNvSpPr>
            <a:spLocks noGrp="1"/>
          </p:cNvSpPr>
          <p:nvPr>
            <p:ph type="body" sz="quarter" idx="10" hasCustomPrompt="1"/>
          </p:nvPr>
        </p:nvSpPr>
        <p:spPr>
          <a:xfrm>
            <a:off x="2217600" y="4322249"/>
            <a:ext cx="6480000" cy="1569660"/>
          </a:xfrm>
          <a:prstGeom prst="rect">
            <a:avLst/>
          </a:prstGeom>
        </p:spPr>
        <p:txBody>
          <a:bodyPr lIns="90000" rIns="90000">
            <a:spAutoFit/>
          </a:bodyPr>
          <a:lstStyle>
            <a:lvl1pPr>
              <a:spcAft>
                <a:spcPts val="0"/>
              </a:spcAft>
              <a:defRPr sz="4800">
                <a:solidFill>
                  <a:schemeClr val="bg1"/>
                </a:solidFill>
              </a:defRPr>
            </a:lvl1pPr>
          </a:lstStyle>
          <a:p>
            <a:pPr lvl="0"/>
            <a:r>
              <a:rPr lang="en-US" noProof="0" dirty="0"/>
              <a:t>Short text on darker </a:t>
            </a:r>
            <a:br>
              <a:rPr lang="en-US" noProof="0" dirty="0"/>
            </a:br>
            <a:r>
              <a:rPr lang="en-US" noProof="0" dirty="0"/>
              <a:t>image, 48 </a:t>
            </a:r>
            <a:r>
              <a:rPr lang="en-US" noProof="0" dirty="0" err="1"/>
              <a:t>pt</a:t>
            </a:r>
            <a:endParaRPr lang="en-US" noProof="0" dirty="0"/>
          </a:p>
        </p:txBody>
      </p:sp>
      <p:pic>
        <p:nvPicPr>
          <p:cNvPr id="3" name="Grafik 2">
            <a:extLst>
              <a:ext uri="{FF2B5EF4-FFF2-40B4-BE49-F238E27FC236}">
                <a16:creationId xmlns:a16="http://schemas.microsoft.com/office/drawing/2014/main" id="{23C0BEC8-0A20-A64E-9115-2AA55ED593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7"/>
            <a:ext cx="1533600" cy="117488"/>
          </a:xfrm>
          <a:prstGeom prst="rect">
            <a:avLst/>
          </a:prstGeom>
        </p:spPr>
      </p:pic>
      <p:pic>
        <p:nvPicPr>
          <p:cNvPr id="4" name="Grafik 3">
            <a:extLst>
              <a:ext uri="{FF2B5EF4-FFF2-40B4-BE49-F238E27FC236}">
                <a16:creationId xmlns:a16="http://schemas.microsoft.com/office/drawing/2014/main" id="{54D3F37F-5084-0747-AF4E-E6FDC8C9FAE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3" y="6191238"/>
            <a:ext cx="1531988" cy="117365"/>
          </a:xfrm>
          <a:prstGeom prst="rect">
            <a:avLst/>
          </a:prstGeom>
        </p:spPr>
      </p:pic>
    </p:spTree>
    <p:extLst>
      <p:ext uri="{BB962C8B-B14F-4D97-AF65-F5344CB8AC3E}">
        <p14:creationId xmlns:p14="http://schemas.microsoft.com/office/powerpoint/2010/main" val="3810095641"/>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3" name="Textplatzhalter">
            <a:extLst>
              <a:ext uri="{FF2B5EF4-FFF2-40B4-BE49-F238E27FC236}">
                <a16:creationId xmlns:a16="http://schemas.microsoft.com/office/drawing/2014/main" id="{BBE4776C-70AD-574C-BCCF-20ABAFB818CA}"/>
              </a:ext>
            </a:extLst>
          </p:cNvPr>
          <p:cNvSpPr>
            <a:spLocks noGrp="1"/>
          </p:cNvSpPr>
          <p:nvPr>
            <p:ph type="body" sz="quarter" idx="16" hasCustomPrompt="1"/>
          </p:nvPr>
        </p:nvSpPr>
        <p:spPr>
          <a:xfrm>
            <a:off x="1011599" y="4338000"/>
            <a:ext cx="4508499" cy="2520000"/>
          </a:xfrm>
          <a:prstGeom prst="rect">
            <a:avLst/>
          </a:prstGeom>
          <a:solidFill>
            <a:schemeClr val="bg1"/>
          </a:solidFill>
        </p:spPr>
        <p:txBody>
          <a:bodyPr wrap="square" lIns="396000" tIns="392400" rIns="396000">
            <a:noAutofit/>
          </a:bodyPr>
          <a:lstStyle>
            <a:lvl1pPr>
              <a:defRPr sz="2600"/>
            </a:lvl1pPr>
          </a:lstStyle>
          <a:p>
            <a:pPr lvl="0"/>
            <a:r>
              <a:rPr lang="en-US" noProof="0" dirty="0"/>
              <a:t>Smaller and longer text on white box lorem ipsum dolor sit </a:t>
            </a:r>
            <a:r>
              <a:rPr lang="en-US" noProof="0" dirty="0" err="1"/>
              <a:t>amet</a:t>
            </a:r>
            <a:r>
              <a:rPr lang="en-US" noProof="0" dirty="0"/>
              <a:t> in 26 </a:t>
            </a:r>
            <a:r>
              <a:rPr lang="en-US" noProof="0" dirty="0" err="1"/>
              <a:t>pt</a:t>
            </a:r>
            <a:r>
              <a:rPr lang="en-US" noProof="0" dirty="0"/>
              <a:t> font size.</a:t>
            </a:r>
          </a:p>
        </p:txBody>
      </p:sp>
      <p:pic>
        <p:nvPicPr>
          <p:cNvPr id="4" name="Grafik 1">
            <a:extLst>
              <a:ext uri="{FF2B5EF4-FFF2-40B4-BE49-F238E27FC236}">
                <a16:creationId xmlns:a16="http://schemas.microsoft.com/office/drawing/2014/main" id="{ACB26219-1B8F-804F-BA49-79D9A7D8F9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64726673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7">
    <p:spTree>
      <p:nvGrpSpPr>
        <p:cNvPr id="1" name=""/>
        <p:cNvGrpSpPr/>
        <p:nvPr/>
      </p:nvGrpSpPr>
      <p:grpSpPr>
        <a:xfrm>
          <a:off x="0" y="0"/>
          <a:ext cx="0" cy="0"/>
          <a:chOff x="0" y="0"/>
          <a:chExt cx="0" cy="0"/>
        </a:xfrm>
      </p:grpSpPr>
      <p:sp>
        <p:nvSpPr>
          <p:cNvPr id="3" name="Textplatzhalter">
            <a:extLst>
              <a:ext uri="{FF2B5EF4-FFF2-40B4-BE49-F238E27FC236}">
                <a16:creationId xmlns:a16="http://schemas.microsoft.com/office/drawing/2014/main" id="{786E40F8-F612-CC46-80CE-82A8AC5DA592}"/>
              </a:ext>
            </a:extLst>
          </p:cNvPr>
          <p:cNvSpPr>
            <a:spLocks noGrp="1"/>
          </p:cNvSpPr>
          <p:nvPr>
            <p:ph type="body" sz="quarter" idx="16" hasCustomPrompt="1"/>
          </p:nvPr>
        </p:nvSpPr>
        <p:spPr>
          <a:xfrm>
            <a:off x="1011599" y="4338000"/>
            <a:ext cx="4508499" cy="2520000"/>
          </a:xfrm>
          <a:prstGeom prst="rect">
            <a:avLst/>
          </a:prstGeom>
          <a:solidFill>
            <a:schemeClr val="tx1"/>
          </a:solidFill>
        </p:spPr>
        <p:txBody>
          <a:bodyPr wrap="square" lIns="396000" tIns="392400" rIns="396000">
            <a:noAutofit/>
          </a:bodyPr>
          <a:lstStyle>
            <a:lvl1pPr>
              <a:defRPr sz="2600">
                <a:solidFill>
                  <a:schemeClr val="bg1"/>
                </a:solidFill>
              </a:defRPr>
            </a:lvl1pPr>
          </a:lstStyle>
          <a:p>
            <a:pPr lvl="0"/>
            <a:r>
              <a:rPr lang="en-US" noProof="0" dirty="0"/>
              <a:t>Smaller and longer text on white box lorem ipsum dolor sit </a:t>
            </a:r>
            <a:r>
              <a:rPr lang="en-US" noProof="0" dirty="0" err="1"/>
              <a:t>amet</a:t>
            </a:r>
            <a:r>
              <a:rPr lang="en-US" noProof="0" dirty="0"/>
              <a:t> in 26 </a:t>
            </a:r>
            <a:r>
              <a:rPr lang="en-US" noProof="0" dirty="0" err="1"/>
              <a:t>pt</a:t>
            </a:r>
            <a:r>
              <a:rPr lang="en-US" noProof="0" dirty="0"/>
              <a:t> font size.</a:t>
            </a:r>
          </a:p>
        </p:txBody>
      </p:sp>
      <p:pic>
        <p:nvPicPr>
          <p:cNvPr id="4" name="Grafik 1">
            <a:extLst>
              <a:ext uri="{FF2B5EF4-FFF2-40B4-BE49-F238E27FC236}">
                <a16:creationId xmlns:a16="http://schemas.microsoft.com/office/drawing/2014/main" id="{56CF3B19-D6D0-CD41-83AF-8D1872E610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14165504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8">
    <p:spTree>
      <p:nvGrpSpPr>
        <p:cNvPr id="1" name=""/>
        <p:cNvGrpSpPr/>
        <p:nvPr/>
      </p:nvGrpSpPr>
      <p:grpSpPr>
        <a:xfrm>
          <a:off x="0" y="0"/>
          <a:ext cx="0" cy="0"/>
          <a:chOff x="0" y="0"/>
          <a:chExt cx="0" cy="0"/>
        </a:xfrm>
      </p:grpSpPr>
      <p:sp>
        <p:nvSpPr>
          <p:cNvPr id="25" name="Textplatzhalter 2">
            <a:extLst>
              <a:ext uri="{FF2B5EF4-FFF2-40B4-BE49-F238E27FC236}">
                <a16:creationId xmlns:a16="http://schemas.microsoft.com/office/drawing/2014/main" id="{C006C4D8-2E1D-C74B-8CC6-C1584030933B}"/>
              </a:ext>
            </a:extLst>
          </p:cNvPr>
          <p:cNvSpPr>
            <a:spLocks noGrp="1"/>
          </p:cNvSpPr>
          <p:nvPr>
            <p:ph type="body" sz="quarter" idx="11" hasCustomPrompt="1"/>
          </p:nvPr>
        </p:nvSpPr>
        <p:spPr>
          <a:xfrm>
            <a:off x="738000" y="2145599"/>
            <a:ext cx="4140000" cy="1620000"/>
          </a:xfrm>
          <a:prstGeom prst="rect">
            <a:avLst/>
          </a:prstGeom>
        </p:spPr>
        <p:txBody>
          <a:bodyPr wrap="square" lIns="90000" tIns="46800" rIns="90000">
            <a:spAutoFit/>
          </a:bodyPr>
          <a:lstStyle>
            <a:lvl1pPr marL="0" indent="0">
              <a:lnSpc>
                <a:spcPct val="120000"/>
              </a:lnSpc>
              <a:spcBef>
                <a:spcPts val="0"/>
              </a:spcBef>
              <a:spcAft>
                <a:spcPts val="600"/>
              </a:spcAft>
              <a:buFontTx/>
              <a:buNone/>
              <a:defRPr sz="1400">
                <a:solidFill>
                  <a:schemeClr val="tx1"/>
                </a:solidFill>
              </a:defRPr>
            </a:lvl1pPr>
          </a:lstStyle>
          <a:p>
            <a:pPr lvl="0"/>
            <a:r>
              <a:rPr lang="en-US" noProof="0" dirty="0"/>
              <a:t>Abstract 14 Pt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59149"/>
            <a:ext cx="4500000" cy="1077218"/>
          </a:xfrm>
          <a:prstGeom prst="rect">
            <a:avLst/>
          </a:prstGeom>
        </p:spPr>
        <p:txBody>
          <a:bodyPr lIns="90000" tIns="46800" r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4" name="Logo VR">
            <a:extLst>
              <a:ext uri="{FF2B5EF4-FFF2-40B4-BE49-F238E27FC236}">
                <a16:creationId xmlns:a16="http://schemas.microsoft.com/office/drawing/2014/main" id="{16052AD7-D53E-6146-96D2-A94D732B75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578890298"/>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0601E0-7893-9F4E-B51C-441B00B1791E}"/>
              </a:ext>
            </a:extLst>
          </p:cNvPr>
          <p:cNvSpPr>
            <a:spLocks noGrp="1"/>
          </p:cNvSpPr>
          <p:nvPr>
            <p:ph type="title" hasCustomPrompt="1"/>
          </p:nvPr>
        </p:nvSpPr>
        <p:spPr>
          <a:xfrm>
            <a:off x="831599" y="2725199"/>
            <a:ext cx="10576799" cy="4132801"/>
          </a:xfrm>
          <a:prstGeom prst="rect">
            <a:avLst/>
          </a:prstGeom>
          <a:solidFill>
            <a:schemeClr val="accent2"/>
          </a:solidFill>
        </p:spPr>
        <p:txBody>
          <a:bodyPr lIns="529200" tIns="360000" rIns="90000" bIns="46800"/>
          <a:lstStyle>
            <a:lvl1pPr marL="0" marR="0" indent="0" algn="l" defTabSz="9144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dirty="0">
                <a:cs typeface="Arial" panose="020B0604020202020204" pitchFamily="34" charset="0"/>
              </a:rPr>
              <a:t>Presentation title</a:t>
            </a:r>
            <a:br>
              <a:rPr lang="en-US" dirty="0">
                <a:cs typeface="Arial" panose="020B0604020202020204" pitchFamily="34" charset="0"/>
              </a:rPr>
            </a:br>
            <a:r>
              <a:rPr lang="en-US" dirty="0">
                <a:cs typeface="Arial" panose="020B0604020202020204" pitchFamily="34" charset="0"/>
              </a:rPr>
              <a:t>Arial Regular, 54 </a:t>
            </a:r>
            <a:r>
              <a:rPr lang="en-US" dirty="0" err="1">
                <a:cs typeface="Arial" panose="020B0604020202020204" pitchFamily="34" charset="0"/>
              </a:rPr>
              <a:t>pt</a:t>
            </a:r>
            <a:endParaRPr lang="en-US" dirty="0">
              <a:cs typeface="Arial" panose="020B0604020202020204" pitchFamily="34" charset="0"/>
            </a:endParaRPr>
          </a:p>
        </p:txBody>
      </p:sp>
      <p:sp>
        <p:nvSpPr>
          <p:cNvPr id="39" name="Textplatzhalter 1">
            <a:extLst>
              <a:ext uri="{FF2B5EF4-FFF2-40B4-BE49-F238E27FC236}">
                <a16:creationId xmlns:a16="http://schemas.microsoft.com/office/drawing/2014/main" id="{356A218B-D456-2E4D-BF53-09D390E2DA89}"/>
              </a:ext>
            </a:extLst>
          </p:cNvPr>
          <p:cNvSpPr>
            <a:spLocks noGrp="1"/>
          </p:cNvSpPr>
          <p:nvPr>
            <p:ph type="body" sz="quarter" idx="10" hasCustomPrompt="1"/>
          </p:nvPr>
        </p:nvSpPr>
        <p:spPr>
          <a:xfrm>
            <a:off x="1270800" y="4996800"/>
            <a:ext cx="5400000" cy="523220"/>
          </a:xfrm>
          <a:prstGeom prst="rect">
            <a:avLst/>
          </a:prstGeom>
        </p:spPr>
        <p:txBody>
          <a:bodyPr>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8208041"/>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9">
    <p:spTree>
      <p:nvGrpSpPr>
        <p:cNvPr id="1" name=""/>
        <p:cNvGrpSpPr/>
        <p:nvPr/>
      </p:nvGrpSpPr>
      <p:grpSpPr>
        <a:xfrm>
          <a:off x="0" y="0"/>
          <a:ext cx="0" cy="0"/>
          <a:chOff x="0" y="0"/>
          <a:chExt cx="0" cy="0"/>
        </a:xfrm>
      </p:grpSpPr>
      <p:sp>
        <p:nvSpPr>
          <p:cNvPr id="13" name="Textplatzhalter 3">
            <a:extLst>
              <a:ext uri="{FF2B5EF4-FFF2-40B4-BE49-F238E27FC236}">
                <a16:creationId xmlns:a16="http://schemas.microsoft.com/office/drawing/2014/main" id="{BE27BE5C-F8C7-1E4A-A4B6-0963D965B924}"/>
              </a:ext>
            </a:extLst>
          </p:cNvPr>
          <p:cNvSpPr>
            <a:spLocks noGrp="1"/>
          </p:cNvSpPr>
          <p:nvPr>
            <p:ph type="body" sz="quarter" idx="16" hasCustomPrompt="1"/>
          </p:nvPr>
        </p:nvSpPr>
        <p:spPr>
          <a:xfrm>
            <a:off x="738000" y="2828835"/>
            <a:ext cx="4140000" cy="1384995"/>
          </a:xfrm>
          <a:prstGeom prst="rect">
            <a:avLst/>
          </a:prstGeom>
        </p:spPr>
        <p:txBody>
          <a:bodyPr lIns="90000">
            <a:spAutoFit/>
          </a:bodyPr>
          <a:lstStyle>
            <a:lvl1pPr marL="0" indent="0">
              <a:lnSpc>
                <a:spcPct val="100000"/>
              </a:lnSpc>
              <a:spcBef>
                <a:spcPts val="0"/>
              </a:spcBef>
              <a:spcAft>
                <a:spcPts val="0"/>
              </a:spcAft>
              <a:buFontTx/>
              <a:buNone/>
              <a:defRPr sz="1400">
                <a:solidFill>
                  <a:schemeClr val="tx1"/>
                </a:solidFill>
              </a:defRPr>
            </a:lvl1pPr>
            <a:lvl2pPr marL="115200" indent="-115200">
              <a:lnSpc>
                <a:spcPct val="110000"/>
              </a:lnSpc>
              <a:spcBef>
                <a:spcPts val="0"/>
              </a:spcBef>
              <a:spcAft>
                <a:spcPts val="600"/>
              </a:spcAft>
              <a:defRPr/>
            </a:lvl2pPr>
          </a:lstStyle>
          <a:p>
            <a:pPr lvl="0"/>
            <a:r>
              <a:rPr lang="en-US" noProof="0" dirty="0"/>
              <a:t>Abstract 14 Pt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
        <p:nvSpPr>
          <p:cNvPr id="19" name="Textplatzhalter 2">
            <a:extLst>
              <a:ext uri="{FF2B5EF4-FFF2-40B4-BE49-F238E27FC236}">
                <a16:creationId xmlns:a16="http://schemas.microsoft.com/office/drawing/2014/main" id="{CEBDEEDF-0A0C-4343-88E7-1672319D02FB}"/>
              </a:ext>
            </a:extLst>
          </p:cNvPr>
          <p:cNvSpPr>
            <a:spLocks noGrp="1"/>
          </p:cNvSpPr>
          <p:nvPr>
            <p:ph type="body" sz="quarter" idx="17" hasCustomPrompt="1"/>
          </p:nvPr>
        </p:nvSpPr>
        <p:spPr>
          <a:xfrm>
            <a:off x="737999" y="2139700"/>
            <a:ext cx="4115497" cy="402291"/>
          </a:xfrm>
          <a:prstGeom prst="rect">
            <a:avLst/>
          </a:prstGeom>
        </p:spPr>
        <p:txBody>
          <a:bodyPr wrap="square" tIns="46800" rIns="90000" bIns="46800">
            <a:spAutoFit/>
          </a:bodyPr>
          <a:lstStyle>
            <a:lvl1pPr>
              <a:defRPr sz="2000"/>
            </a:lvl1pPr>
          </a:lstStyle>
          <a:p>
            <a:pPr lvl="0"/>
            <a:r>
              <a:rPr lang="en-US" noProof="0" dirty="0" err="1"/>
              <a:t>Subheadline</a:t>
            </a:r>
            <a:r>
              <a:rPr lang="en-US" noProof="0" dirty="0"/>
              <a:t> 20 Pt Arial</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60800"/>
            <a:ext cx="4500000" cy="1077218"/>
          </a:xfrm>
          <a:prstGeom prst="rect">
            <a:avLst/>
          </a:prstGeom>
        </p:spPr>
        <p:txBody>
          <a:bodyPr l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5" name="Logo VR">
            <a:extLst>
              <a:ext uri="{FF2B5EF4-FFF2-40B4-BE49-F238E27FC236}">
                <a16:creationId xmlns:a16="http://schemas.microsoft.com/office/drawing/2014/main" id="{64A02489-EFB7-814C-AE8B-33D1E48193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13857375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10">
    <p:spTree>
      <p:nvGrpSpPr>
        <p:cNvPr id="1" name=""/>
        <p:cNvGrpSpPr/>
        <p:nvPr/>
      </p:nvGrpSpPr>
      <p:grpSpPr>
        <a:xfrm>
          <a:off x="0" y="0"/>
          <a:ext cx="0" cy="0"/>
          <a:chOff x="0" y="0"/>
          <a:chExt cx="0" cy="0"/>
        </a:xfrm>
      </p:grpSpPr>
      <p:sp>
        <p:nvSpPr>
          <p:cNvPr id="12" name="Textplatzhalter 3">
            <a:extLst>
              <a:ext uri="{FF2B5EF4-FFF2-40B4-BE49-F238E27FC236}">
                <a16:creationId xmlns:a16="http://schemas.microsoft.com/office/drawing/2014/main" id="{20F8232F-C99D-2647-A28E-EEDFC51E6E0A}"/>
              </a:ext>
            </a:extLst>
          </p:cNvPr>
          <p:cNvSpPr>
            <a:spLocks noGrp="1"/>
          </p:cNvSpPr>
          <p:nvPr>
            <p:ph type="body" sz="quarter" idx="44" hasCustomPrompt="1"/>
          </p:nvPr>
        </p:nvSpPr>
        <p:spPr>
          <a:xfrm>
            <a:off x="748632" y="2822958"/>
            <a:ext cx="4140000" cy="2246769"/>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14" name="Textplatzhalter 2">
            <a:extLst>
              <a:ext uri="{FF2B5EF4-FFF2-40B4-BE49-F238E27FC236}">
                <a16:creationId xmlns:a16="http://schemas.microsoft.com/office/drawing/2014/main" id="{6CC54545-4680-F142-A13E-27FBBCDE6A7A}"/>
              </a:ext>
            </a:extLst>
          </p:cNvPr>
          <p:cNvSpPr>
            <a:spLocks noGrp="1"/>
          </p:cNvSpPr>
          <p:nvPr>
            <p:ph type="body" sz="quarter" idx="17" hasCustomPrompt="1"/>
          </p:nvPr>
        </p:nvSpPr>
        <p:spPr>
          <a:xfrm>
            <a:off x="737999" y="2139700"/>
            <a:ext cx="4115497" cy="402291"/>
          </a:xfrm>
          <a:prstGeom prst="rect">
            <a:avLst/>
          </a:prstGeom>
        </p:spPr>
        <p:txBody>
          <a:bodyPr wrap="square" tIns="46800" rIns="90000" bIns="46800">
            <a:spAutoFit/>
          </a:bodyPr>
          <a:lstStyle>
            <a:lvl1pPr>
              <a:defRPr sz="2000"/>
            </a:lvl1pPr>
          </a:lstStyle>
          <a:p>
            <a:pPr lvl="0"/>
            <a:r>
              <a:rPr lang="en-US" noProof="0" dirty="0" err="1"/>
              <a:t>Subheadline</a:t>
            </a:r>
            <a:r>
              <a:rPr lang="en-US" noProof="0" dirty="0"/>
              <a:t> 20 Pt Arial</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60800"/>
            <a:ext cx="4500000" cy="1077218"/>
          </a:xfrm>
          <a:prstGeom prst="rect">
            <a:avLst/>
          </a:prstGeom>
        </p:spPr>
        <p:txBody>
          <a:bodyPr l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5" name="LOGO VR">
            <a:extLst>
              <a:ext uri="{FF2B5EF4-FFF2-40B4-BE49-F238E27FC236}">
                <a16:creationId xmlns:a16="http://schemas.microsoft.com/office/drawing/2014/main" id="{DB66C739-4F5D-A84A-8EEC-4A2FE28F7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803792490"/>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11">
    <p:spTree>
      <p:nvGrpSpPr>
        <p:cNvPr id="1" name=""/>
        <p:cNvGrpSpPr/>
        <p:nvPr/>
      </p:nvGrpSpPr>
      <p:grpSpPr>
        <a:xfrm>
          <a:off x="0" y="0"/>
          <a:ext cx="0" cy="0"/>
          <a:chOff x="0" y="0"/>
          <a:chExt cx="0" cy="0"/>
        </a:xfrm>
      </p:grpSpPr>
      <p:sp>
        <p:nvSpPr>
          <p:cNvPr id="10" name="Textplatzhalter 4">
            <a:extLst>
              <a:ext uri="{FF2B5EF4-FFF2-40B4-BE49-F238E27FC236}">
                <a16:creationId xmlns:a16="http://schemas.microsoft.com/office/drawing/2014/main" id="{29D3F16E-C11D-1F40-93EB-202A4796944B}"/>
              </a:ext>
            </a:extLst>
          </p:cNvPr>
          <p:cNvSpPr>
            <a:spLocks noGrp="1"/>
          </p:cNvSpPr>
          <p:nvPr>
            <p:ph type="body" sz="quarter" idx="25" hasCustomPrompt="1"/>
          </p:nvPr>
        </p:nvSpPr>
        <p:spPr>
          <a:xfrm>
            <a:off x="9069068" y="3512415"/>
            <a:ext cx="2520001" cy="1938992"/>
          </a:xfrm>
          <a:prstGeom prst="rect">
            <a:avLst/>
          </a:prstGeom>
        </p:spPr>
        <p:txBody>
          <a:bodyPr>
            <a:spAutoFit/>
          </a:bodyPr>
          <a:lstStyle>
            <a:lvl1pPr marL="115200" marR="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1200"/>
            </a:lvl1pPr>
          </a:lstStyle>
          <a:p>
            <a:pPr marL="115200" marR="0" lvl="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endParaRPr lang="en-US" dirty="0"/>
          </a:p>
        </p:txBody>
      </p:sp>
      <p:sp>
        <p:nvSpPr>
          <p:cNvPr id="11" name="Bildplatzhalter 19">
            <a:extLst>
              <a:ext uri="{FF2B5EF4-FFF2-40B4-BE49-F238E27FC236}">
                <a16:creationId xmlns:a16="http://schemas.microsoft.com/office/drawing/2014/main" id="{19AFA146-9439-F54D-B6CC-77E8540A2FC9}"/>
              </a:ext>
            </a:extLst>
          </p:cNvPr>
          <p:cNvSpPr>
            <a:spLocks noGrp="1"/>
          </p:cNvSpPr>
          <p:nvPr>
            <p:ph type="pic" sz="quarter" idx="14" hasCustomPrompt="1"/>
          </p:nvPr>
        </p:nvSpPr>
        <p:spPr>
          <a:xfrm>
            <a:off x="1" y="459148"/>
            <a:ext cx="5274000" cy="5205823"/>
          </a:xfrm>
          <a:prstGeom prst="rect">
            <a:avLst/>
          </a:prstGeom>
          <a:pattFill prst="wdDnDiag">
            <a:fgClr>
              <a:schemeClr val="bg1">
                <a:lumMod val="85000"/>
              </a:schemeClr>
            </a:fgClr>
            <a:bgClr>
              <a:schemeClr val="bg1"/>
            </a:bgClr>
          </a:pattFill>
        </p:spPr>
        <p:txBody>
          <a:bodyPr/>
          <a:lstStyle>
            <a:lvl1pPr>
              <a:defRPr b="0"/>
            </a:lvl1pPr>
          </a:lstStyle>
          <a:p>
            <a:r>
              <a:rPr lang="en-US" noProof="0"/>
              <a:t>Placeholder</a:t>
            </a:r>
          </a:p>
        </p:txBody>
      </p:sp>
      <p:pic>
        <p:nvPicPr>
          <p:cNvPr id="20" name="Grafik 19">
            <a:extLst>
              <a:ext uri="{FF2B5EF4-FFF2-40B4-BE49-F238E27FC236}">
                <a16:creationId xmlns:a16="http://schemas.microsoft.com/office/drawing/2014/main" id="{D4BE0EA6-6B4C-A246-ACF0-1AD2C49A15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4" name="Textplatzhalter 4">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6368400" y="460800"/>
            <a:ext cx="5040000" cy="1077218"/>
          </a:xfrm>
          <a:prstGeom prst="rect">
            <a:avLst/>
          </a:prstGeom>
        </p:spPr>
        <p:txBody>
          <a:bodyPr lIns="90000">
            <a:spAutoFit/>
          </a:bodyPr>
          <a:lstStyle>
            <a:lvl1pPr>
              <a:spcAft>
                <a:spcPts val="0"/>
              </a:spcAft>
              <a:defRPr sz="3200">
                <a:solidFill>
                  <a:schemeClr val="tx1"/>
                </a:solidFill>
              </a:defRPr>
            </a:lvl1pPr>
          </a:lstStyle>
          <a:p>
            <a:pPr lvl="0"/>
            <a:r>
              <a:rPr lang="en-US" noProof="0" dirty="0"/>
              <a:t>Image and title across </a:t>
            </a:r>
            <a:br>
              <a:rPr lang="en-US" noProof="0" dirty="0"/>
            </a:br>
            <a:r>
              <a:rPr lang="en-US" noProof="0" dirty="0"/>
              <a:t>two lines, 32 </a:t>
            </a:r>
            <a:r>
              <a:rPr lang="en-US" noProof="0" dirty="0" err="1"/>
              <a:t>pt</a:t>
            </a:r>
            <a:endParaRPr lang="en-US" noProof="0" dirty="0"/>
          </a:p>
        </p:txBody>
      </p:sp>
      <p:sp>
        <p:nvSpPr>
          <p:cNvPr id="12" name="Textplatzhalter 4">
            <a:extLst>
              <a:ext uri="{FF2B5EF4-FFF2-40B4-BE49-F238E27FC236}">
                <a16:creationId xmlns:a16="http://schemas.microsoft.com/office/drawing/2014/main" id="{524E7249-050C-7144-9E08-2DEA3F8A51FA}"/>
              </a:ext>
            </a:extLst>
          </p:cNvPr>
          <p:cNvSpPr>
            <a:spLocks noGrp="1"/>
          </p:cNvSpPr>
          <p:nvPr>
            <p:ph type="body" sz="quarter" idx="15" hasCustomPrompt="1"/>
          </p:nvPr>
        </p:nvSpPr>
        <p:spPr>
          <a:xfrm>
            <a:off x="6368400" y="2066400"/>
            <a:ext cx="5040000" cy="586700"/>
          </a:xfrm>
          <a:prstGeom prst="rect">
            <a:avLst/>
          </a:prstGeom>
        </p:spPr>
        <p:txBody>
          <a:bodyPr wrap="square" lIns="90000" tIns="46800" rIns="90000">
            <a:spAutoFit/>
          </a:bodyPr>
          <a:lstStyle>
            <a:lvl1pPr marL="0" indent="0">
              <a:lnSpc>
                <a:spcPct val="120000"/>
              </a:lnSpc>
              <a:spcBef>
                <a:spcPts val="0"/>
              </a:spcBef>
              <a:spcAft>
                <a:spcPts val="600"/>
              </a:spcAft>
              <a:buFontTx/>
              <a:buNone/>
              <a:defRPr sz="1400">
                <a:solidFill>
                  <a:schemeClr val="tx1"/>
                </a:solidFill>
              </a:defRPr>
            </a:lvl1pPr>
          </a:lstStyle>
          <a:p>
            <a:pPr lvl="0"/>
            <a:r>
              <a:rPr lang="en-US" noProof="0" dirty="0"/>
              <a:t>Intro text 14 Pt lorem ipsum dolor sit </a:t>
            </a:r>
            <a:r>
              <a:rPr lang="en-US" noProof="0" dirty="0" err="1"/>
              <a:t>amet</a:t>
            </a:r>
            <a:r>
              <a:rPr lang="en-US" noProof="0" dirty="0"/>
              <a:t>, seta </a:t>
            </a:r>
            <a:r>
              <a:rPr lang="en-US" noProof="0" dirty="0" err="1"/>
              <a:t>consetetur</a:t>
            </a:r>
            <a:r>
              <a:rPr lang="en-US" noProof="0" dirty="0"/>
              <a:t> </a:t>
            </a:r>
            <a:r>
              <a:rPr lang="en-US" noProof="0" dirty="0" err="1"/>
              <a:t>sadip</a:t>
            </a:r>
            <a:r>
              <a:rPr lang="en-US" noProof="0" dirty="0"/>
              <a:t> </a:t>
            </a:r>
            <a:r>
              <a:rPr lang="en-US" noProof="0" dirty="0" err="1"/>
              <a:t>sacing</a:t>
            </a:r>
            <a:r>
              <a:rPr lang="en-US" noProof="0" dirty="0"/>
              <a:t> </a:t>
            </a:r>
            <a:r>
              <a:rPr lang="en-US" noProof="0" dirty="0" err="1"/>
              <a:t>elit</a:t>
            </a:r>
            <a:r>
              <a:rPr lang="en-US" noProof="0" dirty="0"/>
              <a:t>, sed diam </a:t>
            </a:r>
            <a:r>
              <a:rPr lang="en-US" noProof="0" dirty="0" err="1"/>
              <a:t>nonumy</a:t>
            </a:r>
            <a:r>
              <a:rPr lang="en-US" noProof="0" dirty="0"/>
              <a:t> </a:t>
            </a:r>
            <a:r>
              <a:rPr lang="en-US" noProof="0" dirty="0" err="1"/>
              <a:t>euis</a:t>
            </a:r>
            <a:r>
              <a:rPr lang="en-US" noProof="0" dirty="0"/>
              <a:t> </a:t>
            </a:r>
            <a:r>
              <a:rPr lang="en-US" noProof="0" dirty="0" err="1"/>
              <a:t>dolores</a:t>
            </a:r>
            <a:endParaRPr lang="en-US" noProof="0" dirty="0"/>
          </a:p>
        </p:txBody>
      </p:sp>
      <p:sp>
        <p:nvSpPr>
          <p:cNvPr id="17" name="Textplatzhalter 2">
            <a:extLst>
              <a:ext uri="{FF2B5EF4-FFF2-40B4-BE49-F238E27FC236}">
                <a16:creationId xmlns:a16="http://schemas.microsoft.com/office/drawing/2014/main" id="{7BAF8BA4-F981-254E-895E-29AA72FF8062}"/>
              </a:ext>
            </a:extLst>
          </p:cNvPr>
          <p:cNvSpPr>
            <a:spLocks noGrp="1"/>
          </p:cNvSpPr>
          <p:nvPr>
            <p:ph type="body" sz="quarter" idx="20" hasCustomPrompt="1"/>
          </p:nvPr>
        </p:nvSpPr>
        <p:spPr>
          <a:xfrm>
            <a:off x="9066333" y="3031200"/>
            <a:ext cx="2520000" cy="309958"/>
          </a:xfrm>
          <a:prstGeom prst="rect">
            <a:avLst/>
          </a:prstGeom>
        </p:spPr>
        <p:txBody>
          <a:bodyPr wrap="square" tIns="46800" rIns="90000" bIns="46800">
            <a:spAutoFit/>
          </a:bodyPr>
          <a:lstStyle>
            <a:lvl1pPr>
              <a:spcAft>
                <a:spcPts val="0"/>
              </a:spcAft>
              <a:defRPr sz="1400"/>
            </a:lvl1pPr>
          </a:lstStyle>
          <a:p>
            <a:pPr lvl="0"/>
            <a:r>
              <a:rPr lang="en-US" noProof="0" dirty="0" err="1"/>
              <a:t>Subheadline</a:t>
            </a:r>
            <a:r>
              <a:rPr lang="en-US" noProof="0" dirty="0"/>
              <a:t> 14 Pt Arial</a:t>
            </a:r>
          </a:p>
        </p:txBody>
      </p:sp>
      <p:sp>
        <p:nvSpPr>
          <p:cNvPr id="18" name="Textplatzhalter 2">
            <a:extLst>
              <a:ext uri="{FF2B5EF4-FFF2-40B4-BE49-F238E27FC236}">
                <a16:creationId xmlns:a16="http://schemas.microsoft.com/office/drawing/2014/main" id="{A35D99BA-0745-2645-AA38-707419C3929B}"/>
              </a:ext>
            </a:extLst>
          </p:cNvPr>
          <p:cNvSpPr>
            <a:spLocks noGrp="1"/>
          </p:cNvSpPr>
          <p:nvPr>
            <p:ph type="body" sz="quarter" idx="21" hasCustomPrompt="1"/>
          </p:nvPr>
        </p:nvSpPr>
        <p:spPr>
          <a:xfrm>
            <a:off x="6368401" y="3031200"/>
            <a:ext cx="2520000" cy="309958"/>
          </a:xfrm>
          <a:prstGeom prst="rect">
            <a:avLst/>
          </a:prstGeom>
        </p:spPr>
        <p:txBody>
          <a:bodyPr wrap="square" tIns="46800" rIns="90000" bIns="46800">
            <a:spAutoFit/>
          </a:bodyPr>
          <a:lstStyle>
            <a:lvl1pPr>
              <a:spcAft>
                <a:spcPts val="0"/>
              </a:spcAft>
              <a:defRPr sz="1400"/>
            </a:lvl1pPr>
          </a:lstStyle>
          <a:p>
            <a:pPr lvl="0"/>
            <a:r>
              <a:rPr lang="en-US" noProof="0" dirty="0" err="1"/>
              <a:t>Subheadline</a:t>
            </a:r>
            <a:r>
              <a:rPr lang="en-US" noProof="0" dirty="0"/>
              <a:t> 14 Pt Arial</a:t>
            </a:r>
          </a:p>
        </p:txBody>
      </p:sp>
      <p:sp>
        <p:nvSpPr>
          <p:cNvPr id="21" name="Textplatzhalter 4">
            <a:extLst>
              <a:ext uri="{FF2B5EF4-FFF2-40B4-BE49-F238E27FC236}">
                <a16:creationId xmlns:a16="http://schemas.microsoft.com/office/drawing/2014/main" id="{8A816556-3C5C-4E47-ADEB-1C87FB954676}"/>
              </a:ext>
            </a:extLst>
          </p:cNvPr>
          <p:cNvSpPr>
            <a:spLocks noGrp="1"/>
          </p:cNvSpPr>
          <p:nvPr>
            <p:ph type="body" sz="quarter" idx="23" hasCustomPrompt="1"/>
          </p:nvPr>
        </p:nvSpPr>
        <p:spPr>
          <a:xfrm>
            <a:off x="6368398" y="3512415"/>
            <a:ext cx="2520001" cy="1938992"/>
          </a:xfrm>
          <a:prstGeom prst="rect">
            <a:avLst/>
          </a:prstGeom>
        </p:spPr>
        <p:txBody>
          <a:bodyPr>
            <a:spAutoFit/>
          </a:bodyPr>
          <a:lstStyle>
            <a:lvl1pPr marL="115200" marR="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1200"/>
            </a:lvl1pPr>
          </a:lstStyle>
          <a:p>
            <a:pPr marL="115200" marR="0" lvl="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endParaRPr lang="en-US" dirty="0"/>
          </a:p>
        </p:txBody>
      </p:sp>
    </p:spTree>
    <p:extLst>
      <p:ext uri="{BB962C8B-B14F-4D97-AF65-F5344CB8AC3E}">
        <p14:creationId xmlns:p14="http://schemas.microsoft.com/office/powerpoint/2010/main" val="415235235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12">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45" name="Textplatzhalter 4">
            <a:extLst>
              <a:ext uri="{FF2B5EF4-FFF2-40B4-BE49-F238E27FC236}">
                <a16:creationId xmlns:a16="http://schemas.microsoft.com/office/drawing/2014/main" id="{315E1286-8C45-1741-90D0-0AA4BB455F66}"/>
              </a:ext>
            </a:extLst>
          </p:cNvPr>
          <p:cNvSpPr>
            <a:spLocks noGrp="1"/>
          </p:cNvSpPr>
          <p:nvPr>
            <p:ph type="body" sz="quarter" idx="14" hasCustomPrompt="1"/>
          </p:nvPr>
        </p:nvSpPr>
        <p:spPr>
          <a:xfrm>
            <a:off x="1958134" y="5116990"/>
            <a:ext cx="7920000" cy="844142"/>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 At vero eos et accusam et justo duo dolores et ea rebum. Stet clita kasd gubergren, no sea takimata sanctus.</a:t>
            </a:r>
            <a:endParaRPr kumimoji="0" lang="en-US" b="1" i="0" u="none" strike="noStrike" kern="1200" cap="none" spc="0" normalizeH="0" baseline="0" noProof="0">
              <a:ln>
                <a:noFill/>
              </a:ln>
              <a:solidFill>
                <a:srgbClr val="111111"/>
              </a:solidFill>
              <a:effectLst/>
              <a:uLnTx/>
              <a:uFillTx/>
              <a:latin typeface="Arial" panose="020B0604020202020204" pitchFamily="34" charset="0"/>
              <a:cs typeface="Arial" panose="020B0604020202020204" pitchFamily="34" charset="0"/>
            </a:endParaRPr>
          </a:p>
        </p:txBody>
      </p:sp>
      <p:sp>
        <p:nvSpPr>
          <p:cNvPr id="16" name="Diagrammplatzhalter 2">
            <a:extLst>
              <a:ext uri="{FF2B5EF4-FFF2-40B4-BE49-F238E27FC236}">
                <a16:creationId xmlns:a16="http://schemas.microsoft.com/office/drawing/2014/main" id="{FFE8A7E4-EB7A-1344-98C3-49246607F97E}"/>
              </a:ext>
            </a:extLst>
          </p:cNvPr>
          <p:cNvSpPr>
            <a:spLocks noGrp="1"/>
          </p:cNvSpPr>
          <p:nvPr>
            <p:ph type="chart" sz="quarter" idx="15"/>
          </p:nvPr>
        </p:nvSpPr>
        <p:spPr>
          <a:xfrm>
            <a:off x="1776000" y="1908000"/>
            <a:ext cx="2592000" cy="2592000"/>
          </a:xfrm>
          <a:prstGeom prst="rect">
            <a:avLst/>
          </a:prstGeom>
        </p:spPr>
        <p:txBody>
          <a:bodyPr lIns="90000"/>
          <a:lstStyle>
            <a:lvl1pPr>
              <a:defRPr sz="1000" baseline="0"/>
            </a:lvl1pPr>
          </a:lstStyle>
          <a:p>
            <a:r>
              <a:rPr lang="en-US" noProof="0"/>
              <a:t>Diagram</a:t>
            </a:r>
          </a:p>
        </p:txBody>
      </p:sp>
      <p:sp>
        <p:nvSpPr>
          <p:cNvPr id="17" name="Diagrammplatzhalter 2">
            <a:extLst>
              <a:ext uri="{FF2B5EF4-FFF2-40B4-BE49-F238E27FC236}">
                <a16:creationId xmlns:a16="http://schemas.microsoft.com/office/drawing/2014/main" id="{C7D4881D-D047-CE40-B366-6158A0596526}"/>
              </a:ext>
            </a:extLst>
          </p:cNvPr>
          <p:cNvSpPr>
            <a:spLocks noGrp="1"/>
          </p:cNvSpPr>
          <p:nvPr>
            <p:ph type="chart" sz="quarter" idx="16"/>
          </p:nvPr>
        </p:nvSpPr>
        <p:spPr>
          <a:xfrm>
            <a:off x="4800000" y="1908000"/>
            <a:ext cx="2592000" cy="2592000"/>
          </a:xfrm>
          <a:prstGeom prst="rect">
            <a:avLst/>
          </a:prstGeom>
        </p:spPr>
        <p:txBody>
          <a:bodyPr lIns="90000"/>
          <a:lstStyle>
            <a:lvl1pPr>
              <a:defRPr sz="1000" baseline="0"/>
            </a:lvl1pPr>
          </a:lstStyle>
          <a:p>
            <a:r>
              <a:rPr lang="en-US" noProof="0"/>
              <a:t>Diagram</a:t>
            </a:r>
          </a:p>
        </p:txBody>
      </p:sp>
      <p:sp>
        <p:nvSpPr>
          <p:cNvPr id="19" name="Diagrammplatzhalter 2">
            <a:extLst>
              <a:ext uri="{FF2B5EF4-FFF2-40B4-BE49-F238E27FC236}">
                <a16:creationId xmlns:a16="http://schemas.microsoft.com/office/drawing/2014/main" id="{27B0158C-2645-BE4F-A933-1D7D2E2A7271}"/>
              </a:ext>
            </a:extLst>
          </p:cNvPr>
          <p:cNvSpPr>
            <a:spLocks noGrp="1"/>
          </p:cNvSpPr>
          <p:nvPr>
            <p:ph type="chart" sz="quarter" idx="17"/>
          </p:nvPr>
        </p:nvSpPr>
        <p:spPr>
          <a:xfrm>
            <a:off x="7824000" y="1908000"/>
            <a:ext cx="2592000" cy="2592000"/>
          </a:xfrm>
          <a:prstGeom prst="rect">
            <a:avLst/>
          </a:prstGeom>
        </p:spPr>
        <p:txBody>
          <a:bodyPr lIns="90000"/>
          <a:lstStyle>
            <a:lvl1pPr>
              <a:defRPr sz="1000" baseline="0"/>
            </a:lvl1pPr>
          </a:lstStyle>
          <a:p>
            <a:r>
              <a:rPr lang="en-US" noProof="0"/>
              <a:t>Diagram</a:t>
            </a:r>
          </a:p>
        </p:txBody>
      </p:sp>
    </p:spTree>
    <p:extLst>
      <p:ext uri="{BB962C8B-B14F-4D97-AF65-F5344CB8AC3E}">
        <p14:creationId xmlns:p14="http://schemas.microsoft.com/office/powerpoint/2010/main" val="2439610405"/>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13">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45" name="Textplatzhalter 4">
            <a:extLst>
              <a:ext uri="{FF2B5EF4-FFF2-40B4-BE49-F238E27FC236}">
                <a16:creationId xmlns:a16="http://schemas.microsoft.com/office/drawing/2014/main" id="{315E1286-8C45-1741-90D0-0AA4BB455F66}"/>
              </a:ext>
            </a:extLst>
          </p:cNvPr>
          <p:cNvSpPr>
            <a:spLocks noGrp="1"/>
          </p:cNvSpPr>
          <p:nvPr>
            <p:ph type="body" sz="quarter" idx="14" hasCustomPrompt="1"/>
          </p:nvPr>
        </p:nvSpPr>
        <p:spPr>
          <a:xfrm>
            <a:off x="1958134" y="5116990"/>
            <a:ext cx="7920000" cy="844142"/>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 At vero eos et accusam et justo duo dolores et ea rebum. Stet clita kasd gubergren, no sea takimata sanctus.</a:t>
            </a:r>
            <a:endParaRPr kumimoji="0" lang="en-US" b="1" i="0" u="none" strike="noStrike" kern="1200" cap="none" spc="0" normalizeH="0" baseline="0" noProof="0">
              <a:ln>
                <a:noFill/>
              </a:ln>
              <a:solidFill>
                <a:srgbClr val="111111"/>
              </a:solidFill>
              <a:effectLst/>
              <a:uLnTx/>
              <a:uFillTx/>
              <a:latin typeface="Arial" panose="020B0604020202020204" pitchFamily="34" charset="0"/>
              <a:cs typeface="Arial" panose="020B0604020202020204" pitchFamily="34" charset="0"/>
            </a:endParaRPr>
          </a:p>
        </p:txBody>
      </p:sp>
      <p:sp>
        <p:nvSpPr>
          <p:cNvPr id="11" name="Textplatzhalter 2">
            <a:extLst>
              <a:ext uri="{FF2B5EF4-FFF2-40B4-BE49-F238E27FC236}">
                <a16:creationId xmlns:a16="http://schemas.microsoft.com/office/drawing/2014/main" id="{783D3727-CB21-8B4C-A0D1-7BC238AF3F8C}"/>
              </a:ext>
            </a:extLst>
          </p:cNvPr>
          <p:cNvSpPr>
            <a:spLocks noGrp="1"/>
          </p:cNvSpPr>
          <p:nvPr>
            <p:ph type="body" sz="quarter" idx="19"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18" name="Diagrammplatzhalter 2">
            <a:extLst>
              <a:ext uri="{FF2B5EF4-FFF2-40B4-BE49-F238E27FC236}">
                <a16:creationId xmlns:a16="http://schemas.microsoft.com/office/drawing/2014/main" id="{EB165B59-5F85-CA44-B034-0084F9CBE1DE}"/>
              </a:ext>
            </a:extLst>
          </p:cNvPr>
          <p:cNvSpPr>
            <a:spLocks noGrp="1"/>
          </p:cNvSpPr>
          <p:nvPr>
            <p:ph type="chart" sz="quarter" idx="15"/>
          </p:nvPr>
        </p:nvSpPr>
        <p:spPr>
          <a:xfrm>
            <a:off x="1776000" y="1908000"/>
            <a:ext cx="2592000" cy="2592000"/>
          </a:xfrm>
          <a:prstGeom prst="rect">
            <a:avLst/>
          </a:prstGeom>
        </p:spPr>
        <p:txBody>
          <a:bodyPr lIns="90000"/>
          <a:lstStyle>
            <a:lvl1pPr>
              <a:defRPr sz="1000" baseline="0"/>
            </a:lvl1pPr>
          </a:lstStyle>
          <a:p>
            <a:r>
              <a:rPr lang="en-US" noProof="0"/>
              <a:t>Diagram</a:t>
            </a:r>
          </a:p>
        </p:txBody>
      </p:sp>
      <p:sp>
        <p:nvSpPr>
          <p:cNvPr id="20" name="Diagrammplatzhalter 2">
            <a:extLst>
              <a:ext uri="{FF2B5EF4-FFF2-40B4-BE49-F238E27FC236}">
                <a16:creationId xmlns:a16="http://schemas.microsoft.com/office/drawing/2014/main" id="{142EB1DA-BC55-8043-97B5-0455CD09EED3}"/>
              </a:ext>
            </a:extLst>
          </p:cNvPr>
          <p:cNvSpPr>
            <a:spLocks noGrp="1"/>
          </p:cNvSpPr>
          <p:nvPr>
            <p:ph type="chart" sz="quarter" idx="16"/>
          </p:nvPr>
        </p:nvSpPr>
        <p:spPr>
          <a:xfrm>
            <a:off x="4800000" y="1908000"/>
            <a:ext cx="2592000" cy="2592000"/>
          </a:xfrm>
          <a:prstGeom prst="rect">
            <a:avLst/>
          </a:prstGeom>
        </p:spPr>
        <p:txBody>
          <a:bodyPr lIns="90000"/>
          <a:lstStyle>
            <a:lvl1pPr>
              <a:defRPr sz="1000" baseline="0"/>
            </a:lvl1pPr>
          </a:lstStyle>
          <a:p>
            <a:r>
              <a:rPr lang="en-US" noProof="0"/>
              <a:t>Diagram</a:t>
            </a:r>
          </a:p>
        </p:txBody>
      </p:sp>
      <p:sp>
        <p:nvSpPr>
          <p:cNvPr id="21" name="Diagrammplatzhalter 2">
            <a:extLst>
              <a:ext uri="{FF2B5EF4-FFF2-40B4-BE49-F238E27FC236}">
                <a16:creationId xmlns:a16="http://schemas.microsoft.com/office/drawing/2014/main" id="{304BDF07-196A-0042-942C-2652FB6E302F}"/>
              </a:ext>
            </a:extLst>
          </p:cNvPr>
          <p:cNvSpPr>
            <a:spLocks noGrp="1"/>
          </p:cNvSpPr>
          <p:nvPr>
            <p:ph type="chart" sz="quarter" idx="17"/>
          </p:nvPr>
        </p:nvSpPr>
        <p:spPr>
          <a:xfrm>
            <a:off x="7824000" y="1908000"/>
            <a:ext cx="2592000" cy="2592000"/>
          </a:xfrm>
          <a:prstGeom prst="rect">
            <a:avLst/>
          </a:prstGeom>
        </p:spPr>
        <p:txBody>
          <a:bodyPr lIns="90000"/>
          <a:lstStyle>
            <a:lvl1pPr>
              <a:defRPr sz="1000" baseline="0"/>
            </a:lvl1pPr>
          </a:lstStyle>
          <a:p>
            <a:r>
              <a:rPr lang="en-US" noProof="0"/>
              <a:t>Diagram</a:t>
            </a:r>
          </a:p>
        </p:txBody>
      </p:sp>
    </p:spTree>
    <p:extLst>
      <p:ext uri="{BB962C8B-B14F-4D97-AF65-F5344CB8AC3E}">
        <p14:creationId xmlns:p14="http://schemas.microsoft.com/office/powerpoint/2010/main" val="2996402203"/>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14">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dirty="0">
                <a:solidFill>
                  <a:srgbClr val="111111"/>
                </a:solidFill>
                <a:latin typeface="Arial" panose="020B0604020202020204" pitchFamily="34" charset="0"/>
                <a:cs typeface="Arial" panose="020B0604020202020204" pitchFamily="34" charset="0"/>
              </a:rPr>
              <a:t>Abstract 14 Pt Lorem ipsum dolor sit </a:t>
            </a:r>
            <a:r>
              <a:rPr lang="en-US" b="0" noProof="0" dirty="0" err="1">
                <a:solidFill>
                  <a:srgbClr val="111111"/>
                </a:solidFill>
                <a:latin typeface="Arial" panose="020B0604020202020204" pitchFamily="34" charset="0"/>
                <a:cs typeface="Arial" panose="020B0604020202020204" pitchFamily="34" charset="0"/>
              </a:rPr>
              <a:t>amet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consetetur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sadipscing</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elitr</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nonumy</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eirmod</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tempor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invidunt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ut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labore</a:t>
            </a:r>
            <a:r>
              <a:rPr lang="en-US" b="0" noProof="0" dirty="0">
                <a:solidFill>
                  <a:srgbClr val="111111"/>
                </a:solidFill>
                <a:latin typeface="Arial" panose="020B0604020202020204" pitchFamily="34" charset="0"/>
                <a:cs typeface="Arial" panose="020B0604020202020204" pitchFamily="34" charset="0"/>
              </a:rPr>
              <a:t> et dolore magna </a:t>
            </a:r>
            <a:r>
              <a:rPr lang="en-US" b="0" noProof="0" dirty="0" err="1">
                <a:solidFill>
                  <a:srgbClr val="111111"/>
                </a:solidFill>
                <a:latin typeface="Arial" panose="020B0604020202020204" pitchFamily="34" charset="0"/>
                <a:cs typeface="Arial" panose="020B0604020202020204" pitchFamily="34" charset="0"/>
              </a:rPr>
              <a:t>aliquyam</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erat</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voluptua</a:t>
            </a:r>
            <a:r>
              <a:rPr lang="en-US" b="0" noProof="0" dirty="0">
                <a:solidFill>
                  <a:srgbClr val="111111"/>
                </a:solidFill>
                <a:latin typeface="Arial" panose="020B0604020202020204" pitchFamily="34" charset="0"/>
                <a:cs typeface="Arial" panose="020B0604020202020204" pitchFamily="34" charset="0"/>
              </a:rPr>
              <a:t>.</a:t>
            </a:r>
          </a:p>
        </p:txBody>
      </p:sp>
      <p:sp>
        <p:nvSpPr>
          <p:cNvPr id="6" name="Diagrammplatzhalter 5">
            <a:extLst>
              <a:ext uri="{FF2B5EF4-FFF2-40B4-BE49-F238E27FC236}">
                <a16:creationId xmlns:a16="http://schemas.microsoft.com/office/drawing/2014/main" id="{540E5B59-E8F9-BA4F-88D6-96660139C9CF}"/>
              </a:ext>
            </a:extLst>
          </p:cNvPr>
          <p:cNvSpPr>
            <a:spLocks noGrp="1"/>
          </p:cNvSpPr>
          <p:nvPr>
            <p:ph type="chart" sz="quarter" idx="18"/>
          </p:nvPr>
        </p:nvSpPr>
        <p:spPr>
          <a:xfrm>
            <a:off x="1957388" y="1728000"/>
            <a:ext cx="8010000" cy="3240000"/>
          </a:xfrm>
          <a:prstGeom prst="rect">
            <a:avLst/>
          </a:prstGeom>
        </p:spPr>
        <p:txBody>
          <a:bodyPr/>
          <a:lstStyle/>
          <a:p>
            <a:r>
              <a:rPr lang="en-US"/>
              <a:t>Diagram</a:t>
            </a:r>
          </a:p>
        </p:txBody>
      </p:sp>
    </p:spTree>
    <p:extLst>
      <p:ext uri="{BB962C8B-B14F-4D97-AF65-F5344CB8AC3E}">
        <p14:creationId xmlns:p14="http://schemas.microsoft.com/office/powerpoint/2010/main" val="950262371"/>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15">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dirty="0">
                <a:solidFill>
                  <a:srgbClr val="111111"/>
                </a:solidFill>
                <a:latin typeface="Arial" panose="020B0604020202020204" pitchFamily="34" charset="0"/>
                <a:cs typeface="Arial" panose="020B0604020202020204" pitchFamily="34" charset="0"/>
              </a:rPr>
              <a:t>Abstract 14 Pt Lorem ipsum dolor sit </a:t>
            </a:r>
            <a:r>
              <a:rPr lang="en-US" b="0" noProof="0" dirty="0" err="1">
                <a:solidFill>
                  <a:srgbClr val="111111"/>
                </a:solidFill>
                <a:latin typeface="Arial" panose="020B0604020202020204" pitchFamily="34" charset="0"/>
                <a:cs typeface="Arial" panose="020B0604020202020204" pitchFamily="34" charset="0"/>
              </a:rPr>
              <a:t>amet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consetetur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sadipscing</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elitr</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nonumy</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eirmod</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tempor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invidunt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ut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labore</a:t>
            </a:r>
            <a:r>
              <a:rPr lang="en-US" b="0" noProof="0" dirty="0">
                <a:solidFill>
                  <a:srgbClr val="111111"/>
                </a:solidFill>
                <a:latin typeface="Arial" panose="020B0604020202020204" pitchFamily="34" charset="0"/>
                <a:cs typeface="Arial" panose="020B0604020202020204" pitchFamily="34" charset="0"/>
              </a:rPr>
              <a:t> et dolore magna </a:t>
            </a:r>
            <a:r>
              <a:rPr lang="en-US" b="0" noProof="0" dirty="0" err="1">
                <a:solidFill>
                  <a:srgbClr val="111111"/>
                </a:solidFill>
                <a:latin typeface="Arial" panose="020B0604020202020204" pitchFamily="34" charset="0"/>
                <a:cs typeface="Arial" panose="020B0604020202020204" pitchFamily="34" charset="0"/>
              </a:rPr>
              <a:t>aliquyam</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erat</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voluptua</a:t>
            </a:r>
            <a:r>
              <a:rPr lang="en-US" b="0" noProof="0" dirty="0">
                <a:solidFill>
                  <a:srgbClr val="111111"/>
                </a:solidFill>
                <a:latin typeface="Arial" panose="020B0604020202020204" pitchFamily="34" charset="0"/>
                <a:cs typeface="Arial" panose="020B0604020202020204" pitchFamily="34" charset="0"/>
              </a:rPr>
              <a:t>.</a:t>
            </a:r>
          </a:p>
        </p:txBody>
      </p:sp>
      <p:sp>
        <p:nvSpPr>
          <p:cNvPr id="6" name="Diagrammplatzhalter 5">
            <a:extLst>
              <a:ext uri="{FF2B5EF4-FFF2-40B4-BE49-F238E27FC236}">
                <a16:creationId xmlns:a16="http://schemas.microsoft.com/office/drawing/2014/main" id="{540E5B59-E8F9-BA4F-88D6-96660139C9CF}"/>
              </a:ext>
            </a:extLst>
          </p:cNvPr>
          <p:cNvSpPr>
            <a:spLocks noGrp="1"/>
          </p:cNvSpPr>
          <p:nvPr>
            <p:ph type="chart" sz="quarter" idx="18"/>
          </p:nvPr>
        </p:nvSpPr>
        <p:spPr>
          <a:xfrm>
            <a:off x="1957388" y="1728000"/>
            <a:ext cx="8010000" cy="3240000"/>
          </a:xfrm>
          <a:prstGeom prst="rect">
            <a:avLst/>
          </a:prstGeom>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a:t>Diagram</a:t>
            </a:r>
          </a:p>
        </p:txBody>
      </p:sp>
      <p:sp>
        <p:nvSpPr>
          <p:cNvPr id="8" name="Textplatzhalter 2">
            <a:extLst>
              <a:ext uri="{FF2B5EF4-FFF2-40B4-BE49-F238E27FC236}">
                <a16:creationId xmlns:a16="http://schemas.microsoft.com/office/drawing/2014/main" id="{9114A13B-2BA1-274A-AF18-DF4AA7FDDB78}"/>
              </a:ext>
            </a:extLst>
          </p:cNvPr>
          <p:cNvSpPr>
            <a:spLocks noGrp="1"/>
          </p:cNvSpPr>
          <p:nvPr>
            <p:ph type="body" sz="quarter" idx="19"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Tree>
    <p:extLst>
      <p:ext uri="{BB962C8B-B14F-4D97-AF65-F5344CB8AC3E}">
        <p14:creationId xmlns:p14="http://schemas.microsoft.com/office/powerpoint/2010/main" val="3769892152"/>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16">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11" name="Bildplatzhalter 19">
            <a:extLst>
              <a:ext uri="{FF2B5EF4-FFF2-40B4-BE49-F238E27FC236}">
                <a16:creationId xmlns:a16="http://schemas.microsoft.com/office/drawing/2014/main" id="{DC8F5FD1-6DB8-B04E-9325-5F966E905033}"/>
              </a:ext>
            </a:extLst>
          </p:cNvPr>
          <p:cNvSpPr>
            <a:spLocks noGrp="1"/>
          </p:cNvSpPr>
          <p:nvPr>
            <p:ph type="pic" sz="quarter" idx="16" hasCustomPrompt="1"/>
          </p:nvPr>
        </p:nvSpPr>
        <p:spPr>
          <a:xfrm>
            <a:off x="1767600" y="1903006"/>
            <a:ext cx="8653670" cy="3204204"/>
          </a:xfrm>
          <a:prstGeom prst="rect">
            <a:avLst/>
          </a:prstGeom>
          <a:pattFill prst="wdDnDiag">
            <a:fgClr>
              <a:schemeClr val="bg1">
                <a:lumMod val="85000"/>
              </a:schemeClr>
            </a:fgClr>
            <a:bgClr>
              <a:schemeClr val="bg1"/>
            </a:bgClr>
          </a:pattFill>
        </p:spPr>
        <p:txBody>
          <a:bodyPr lIns="90000"/>
          <a:lstStyle>
            <a:lvl1pPr>
              <a:defRPr b="0"/>
            </a:lvl1pPr>
          </a:lstStyle>
          <a:p>
            <a:r>
              <a:rPr lang="en-US" noProof="0"/>
              <a:t>Placeholder</a:t>
            </a:r>
          </a:p>
        </p:txBody>
      </p:sp>
    </p:spTree>
    <p:extLst>
      <p:ext uri="{BB962C8B-B14F-4D97-AF65-F5344CB8AC3E}">
        <p14:creationId xmlns:p14="http://schemas.microsoft.com/office/powerpoint/2010/main" val="1991378767"/>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17">
    <p:spTree>
      <p:nvGrpSpPr>
        <p:cNvPr id="1" name=""/>
        <p:cNvGrpSpPr/>
        <p:nvPr/>
      </p:nvGrpSpPr>
      <p:grpSpPr>
        <a:xfrm>
          <a:off x="0" y="0"/>
          <a:ext cx="0" cy="0"/>
          <a:chOff x="0" y="0"/>
          <a:chExt cx="0" cy="0"/>
        </a:xfrm>
      </p:grpSpPr>
      <p:sp>
        <p:nvSpPr>
          <p:cNvPr id="30" name="Bildplatzhalter 19">
            <a:extLst>
              <a:ext uri="{FF2B5EF4-FFF2-40B4-BE49-F238E27FC236}">
                <a16:creationId xmlns:a16="http://schemas.microsoft.com/office/drawing/2014/main" id="{137FFCE8-E361-9A4D-9166-782A7ADDDBAF}"/>
              </a:ext>
            </a:extLst>
          </p:cNvPr>
          <p:cNvSpPr>
            <a:spLocks noGrp="1" noChangeAspect="1"/>
          </p:cNvSpPr>
          <p:nvPr>
            <p:ph type="pic" sz="quarter" idx="20" hasCustomPrompt="1"/>
          </p:nvPr>
        </p:nvSpPr>
        <p:spPr>
          <a:xfrm>
            <a:off x="8357584" y="2199854"/>
            <a:ext cx="2458800" cy="2458294"/>
          </a:xfrm>
          <a:prstGeom prst="rect">
            <a:avLst/>
          </a:prstGeom>
          <a:pattFill prst="wdDnDiag">
            <a:fgClr>
              <a:schemeClr val="bg1">
                <a:lumMod val="85000"/>
              </a:schemeClr>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sz="1100" b="0" baseline="0"/>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a:t>Placeholder</a:t>
            </a:r>
          </a:p>
        </p:txBody>
      </p:sp>
      <p:sp>
        <p:nvSpPr>
          <p:cNvPr id="28" name="Bildplatzhalter 19">
            <a:extLst>
              <a:ext uri="{FF2B5EF4-FFF2-40B4-BE49-F238E27FC236}">
                <a16:creationId xmlns:a16="http://schemas.microsoft.com/office/drawing/2014/main" id="{36054059-6278-AF48-AC09-BA2E3EEE6BCB}"/>
              </a:ext>
            </a:extLst>
          </p:cNvPr>
          <p:cNvSpPr>
            <a:spLocks noGrp="1" noChangeAspect="1"/>
          </p:cNvSpPr>
          <p:nvPr>
            <p:ph type="pic" sz="quarter" idx="14" hasCustomPrompt="1"/>
          </p:nvPr>
        </p:nvSpPr>
        <p:spPr>
          <a:xfrm>
            <a:off x="1138410"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a:t>Placeholder</a:t>
            </a:r>
          </a:p>
        </p:txBody>
      </p:sp>
      <p:sp>
        <p:nvSpPr>
          <p:cNvPr id="29" name="Bildplatzhalter 19">
            <a:extLst>
              <a:ext uri="{FF2B5EF4-FFF2-40B4-BE49-F238E27FC236}">
                <a16:creationId xmlns:a16="http://schemas.microsoft.com/office/drawing/2014/main" id="{6AAF557B-74EE-C64E-A38B-2FF5671BEFE6}"/>
              </a:ext>
            </a:extLst>
          </p:cNvPr>
          <p:cNvSpPr>
            <a:spLocks noGrp="1" noChangeAspect="1"/>
          </p:cNvSpPr>
          <p:nvPr>
            <p:ph type="pic" sz="quarter" idx="19" hasCustomPrompt="1"/>
          </p:nvPr>
        </p:nvSpPr>
        <p:spPr>
          <a:xfrm>
            <a:off x="4766704"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a:t>Placeholder</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3" name="Textplatzhalter 2">
            <a:extLst>
              <a:ext uri="{FF2B5EF4-FFF2-40B4-BE49-F238E27FC236}">
                <a16:creationId xmlns:a16="http://schemas.microsoft.com/office/drawing/2014/main" id="{F6D46AF4-F087-2342-BA13-88747353557A}"/>
              </a:ext>
            </a:extLst>
          </p:cNvPr>
          <p:cNvSpPr>
            <a:spLocks noGrp="1"/>
          </p:cNvSpPr>
          <p:nvPr>
            <p:ph type="body" sz="quarter" idx="21" hasCustomPrompt="1"/>
          </p:nvPr>
        </p:nvSpPr>
        <p:spPr>
          <a:xfrm>
            <a:off x="1287557"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4" name="Textplatzhalter 2">
            <a:extLst>
              <a:ext uri="{FF2B5EF4-FFF2-40B4-BE49-F238E27FC236}">
                <a16:creationId xmlns:a16="http://schemas.microsoft.com/office/drawing/2014/main" id="{C48CF33F-D9DD-B344-BFD7-F3B15645BBD1}"/>
              </a:ext>
            </a:extLst>
          </p:cNvPr>
          <p:cNvSpPr>
            <a:spLocks noGrp="1"/>
          </p:cNvSpPr>
          <p:nvPr>
            <p:ph type="body" sz="quarter" idx="22" hasCustomPrompt="1"/>
          </p:nvPr>
        </p:nvSpPr>
        <p:spPr>
          <a:xfrm>
            <a:off x="49176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5" name="Textplatzhalter 2">
            <a:extLst>
              <a:ext uri="{FF2B5EF4-FFF2-40B4-BE49-F238E27FC236}">
                <a16:creationId xmlns:a16="http://schemas.microsoft.com/office/drawing/2014/main" id="{FE0DB153-91A8-F04A-9F88-5BE8111FC802}"/>
              </a:ext>
            </a:extLst>
          </p:cNvPr>
          <p:cNvSpPr>
            <a:spLocks noGrp="1"/>
          </p:cNvSpPr>
          <p:nvPr>
            <p:ph type="body" sz="quarter" idx="23" hasCustomPrompt="1"/>
          </p:nvPr>
        </p:nvSpPr>
        <p:spPr>
          <a:xfrm>
            <a:off x="85068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Tree>
    <p:extLst>
      <p:ext uri="{BB962C8B-B14F-4D97-AF65-F5344CB8AC3E}">
        <p14:creationId xmlns:p14="http://schemas.microsoft.com/office/powerpoint/2010/main" val="4132031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18">
    <p:spTree>
      <p:nvGrpSpPr>
        <p:cNvPr id="1" name=""/>
        <p:cNvGrpSpPr/>
        <p:nvPr/>
      </p:nvGrpSpPr>
      <p:grpSpPr>
        <a:xfrm>
          <a:off x="0" y="0"/>
          <a:ext cx="0" cy="0"/>
          <a:chOff x="0" y="0"/>
          <a:chExt cx="0" cy="0"/>
        </a:xfrm>
      </p:grpSpPr>
      <p:sp>
        <p:nvSpPr>
          <p:cNvPr id="30" name="Bildplatzhalter 19">
            <a:extLst>
              <a:ext uri="{FF2B5EF4-FFF2-40B4-BE49-F238E27FC236}">
                <a16:creationId xmlns:a16="http://schemas.microsoft.com/office/drawing/2014/main" id="{137FFCE8-E361-9A4D-9166-782A7ADDDBAF}"/>
              </a:ext>
            </a:extLst>
          </p:cNvPr>
          <p:cNvSpPr>
            <a:spLocks noGrp="1" noChangeAspect="1"/>
          </p:cNvSpPr>
          <p:nvPr>
            <p:ph type="pic" sz="quarter" idx="20" hasCustomPrompt="1"/>
          </p:nvPr>
        </p:nvSpPr>
        <p:spPr>
          <a:xfrm>
            <a:off x="8357584" y="2199854"/>
            <a:ext cx="2458800" cy="2458294"/>
          </a:xfrm>
          <a:prstGeom prst="rect">
            <a:avLst/>
          </a:prstGeom>
          <a:pattFill prst="wdDnDiag">
            <a:fgClr>
              <a:schemeClr val="bg1">
                <a:lumMod val="85000"/>
              </a:schemeClr>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sz="1100" b="0" baseline="0"/>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a:t>Placeholder</a:t>
            </a:r>
          </a:p>
        </p:txBody>
      </p:sp>
      <p:sp>
        <p:nvSpPr>
          <p:cNvPr id="28" name="Bildplatzhalter 19">
            <a:extLst>
              <a:ext uri="{FF2B5EF4-FFF2-40B4-BE49-F238E27FC236}">
                <a16:creationId xmlns:a16="http://schemas.microsoft.com/office/drawing/2014/main" id="{36054059-6278-AF48-AC09-BA2E3EEE6BCB}"/>
              </a:ext>
            </a:extLst>
          </p:cNvPr>
          <p:cNvSpPr>
            <a:spLocks noGrp="1" noChangeAspect="1"/>
          </p:cNvSpPr>
          <p:nvPr>
            <p:ph type="pic" sz="quarter" idx="14" hasCustomPrompt="1"/>
          </p:nvPr>
        </p:nvSpPr>
        <p:spPr>
          <a:xfrm>
            <a:off x="1138410"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a:t>Placeholder</a:t>
            </a:r>
          </a:p>
        </p:txBody>
      </p:sp>
      <p:sp>
        <p:nvSpPr>
          <p:cNvPr id="29" name="Bildplatzhalter 19">
            <a:extLst>
              <a:ext uri="{FF2B5EF4-FFF2-40B4-BE49-F238E27FC236}">
                <a16:creationId xmlns:a16="http://schemas.microsoft.com/office/drawing/2014/main" id="{6AAF557B-74EE-C64E-A38B-2FF5671BEFE6}"/>
              </a:ext>
            </a:extLst>
          </p:cNvPr>
          <p:cNvSpPr>
            <a:spLocks noGrp="1" noChangeAspect="1"/>
          </p:cNvSpPr>
          <p:nvPr>
            <p:ph type="pic" sz="quarter" idx="19" hasCustomPrompt="1"/>
          </p:nvPr>
        </p:nvSpPr>
        <p:spPr>
          <a:xfrm>
            <a:off x="4766704"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a:t>Placeholder</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3" name="Textplatzhalter 2">
            <a:extLst>
              <a:ext uri="{FF2B5EF4-FFF2-40B4-BE49-F238E27FC236}">
                <a16:creationId xmlns:a16="http://schemas.microsoft.com/office/drawing/2014/main" id="{F6D46AF4-F087-2342-BA13-88747353557A}"/>
              </a:ext>
            </a:extLst>
          </p:cNvPr>
          <p:cNvSpPr>
            <a:spLocks noGrp="1"/>
          </p:cNvSpPr>
          <p:nvPr>
            <p:ph type="body" sz="quarter" idx="21" hasCustomPrompt="1"/>
          </p:nvPr>
        </p:nvSpPr>
        <p:spPr>
          <a:xfrm>
            <a:off x="1287557"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4" name="Textplatzhalter 2">
            <a:extLst>
              <a:ext uri="{FF2B5EF4-FFF2-40B4-BE49-F238E27FC236}">
                <a16:creationId xmlns:a16="http://schemas.microsoft.com/office/drawing/2014/main" id="{C48CF33F-D9DD-B344-BFD7-F3B15645BBD1}"/>
              </a:ext>
            </a:extLst>
          </p:cNvPr>
          <p:cNvSpPr>
            <a:spLocks noGrp="1"/>
          </p:cNvSpPr>
          <p:nvPr>
            <p:ph type="body" sz="quarter" idx="22" hasCustomPrompt="1"/>
          </p:nvPr>
        </p:nvSpPr>
        <p:spPr>
          <a:xfrm>
            <a:off x="49176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5" name="Textplatzhalter 2">
            <a:extLst>
              <a:ext uri="{FF2B5EF4-FFF2-40B4-BE49-F238E27FC236}">
                <a16:creationId xmlns:a16="http://schemas.microsoft.com/office/drawing/2014/main" id="{FE0DB153-91A8-F04A-9F88-5BE8111FC802}"/>
              </a:ext>
            </a:extLst>
          </p:cNvPr>
          <p:cNvSpPr>
            <a:spLocks noGrp="1"/>
          </p:cNvSpPr>
          <p:nvPr>
            <p:ph type="body" sz="quarter" idx="23" hasCustomPrompt="1"/>
          </p:nvPr>
        </p:nvSpPr>
        <p:spPr>
          <a:xfrm>
            <a:off x="85068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1" name="Textplatzhalter 2">
            <a:extLst>
              <a:ext uri="{FF2B5EF4-FFF2-40B4-BE49-F238E27FC236}">
                <a16:creationId xmlns:a16="http://schemas.microsoft.com/office/drawing/2014/main" id="{46248110-6286-2E45-973A-9AF685470382}"/>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Tree>
    <p:extLst>
      <p:ext uri="{BB962C8B-B14F-4D97-AF65-F5344CB8AC3E}">
        <p14:creationId xmlns:p14="http://schemas.microsoft.com/office/powerpoint/2010/main" val="632101469"/>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1" name="Rechteck 1">
            <a:extLst>
              <a:ext uri="{FF2B5EF4-FFF2-40B4-BE49-F238E27FC236}">
                <a16:creationId xmlns:a16="http://schemas.microsoft.com/office/drawing/2014/main" id="{FB4CB80F-34C1-AB4C-A8E5-7543ACEDA890}"/>
              </a:ext>
            </a:extLst>
          </p:cNvPr>
          <p:cNvSpPr/>
          <p:nvPr userDrawn="1"/>
        </p:nvSpPr>
        <p:spPr>
          <a:xfrm>
            <a:off x="0" y="5776"/>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32" name="Bildplatzhalter 1">
            <a:extLst>
              <a:ext uri="{FF2B5EF4-FFF2-40B4-BE49-F238E27FC236}">
                <a16:creationId xmlns:a16="http://schemas.microsoft.com/office/drawing/2014/main" id="{9D49BAFE-FF4A-864F-872E-79DF8BB685DA}"/>
              </a:ext>
            </a:extLst>
          </p:cNvPr>
          <p:cNvSpPr>
            <a:spLocks noGrp="1"/>
          </p:cNvSpPr>
          <p:nvPr>
            <p:ph type="pic" sz="quarter" idx="17" hasCustomPrompt="1"/>
          </p:nvPr>
        </p:nvSpPr>
        <p:spPr>
          <a:xfrm>
            <a:off x="4592638" y="457200"/>
            <a:ext cx="7599362" cy="6399212"/>
          </a:xfrm>
          <a:prstGeom prst="rect">
            <a:avLst/>
          </a:prstGeom>
          <a:pattFill prst="ltUpDiag">
            <a:fgClr>
              <a:schemeClr val="accent1"/>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a:t>Placeholder</a:t>
            </a:r>
          </a:p>
        </p:txBody>
      </p:sp>
      <p:sp>
        <p:nvSpPr>
          <p:cNvPr id="24" name="Textplatzhalter 1">
            <a:extLst>
              <a:ext uri="{FF2B5EF4-FFF2-40B4-BE49-F238E27FC236}">
                <a16:creationId xmlns:a16="http://schemas.microsoft.com/office/drawing/2014/main" id="{9A72939E-4C1A-2A49-B8FD-765E64173B26}"/>
              </a:ext>
            </a:extLst>
          </p:cNvPr>
          <p:cNvSpPr>
            <a:spLocks noGrp="1"/>
          </p:cNvSpPr>
          <p:nvPr>
            <p:ph type="body" sz="quarter" idx="10" hasCustomPrompt="1"/>
          </p:nvPr>
        </p:nvSpPr>
        <p:spPr>
          <a:xfrm>
            <a:off x="741600" y="4064400"/>
            <a:ext cx="5400000" cy="523220"/>
          </a:xfrm>
          <a:prstGeom prst="rect">
            <a:avLst/>
          </a:prstGeom>
        </p:spPr>
        <p:txBody>
          <a:bodyPr lIns="90000">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23" name="Titel 1">
            <a:extLst>
              <a:ext uri="{FF2B5EF4-FFF2-40B4-BE49-F238E27FC236}">
                <a16:creationId xmlns:a16="http://schemas.microsoft.com/office/drawing/2014/main" id="{2EDA41EE-9D90-E34B-8B92-2847EBECD66C}"/>
              </a:ext>
            </a:extLst>
          </p:cNvPr>
          <p:cNvSpPr>
            <a:spLocks noGrp="1"/>
          </p:cNvSpPr>
          <p:nvPr>
            <p:ph type="title" hasCustomPrompt="1"/>
          </p:nvPr>
        </p:nvSpPr>
        <p:spPr>
          <a:xfrm>
            <a:off x="741600" y="2109600"/>
            <a:ext cx="6480000" cy="1590308"/>
          </a:xfrm>
          <a:prstGeom prst="rect">
            <a:avLst/>
          </a:prstGeom>
        </p:spPr>
        <p:txBody>
          <a:bodyPr lIns="90000" tIns="46800" rIns="90000" bIns="46800"/>
          <a:lstStyle>
            <a:lvl1pPr>
              <a:defRPr>
                <a:solidFill>
                  <a:schemeClr val="bg1"/>
                </a:solidFill>
              </a:defRPr>
            </a:lvl1pPr>
          </a:lstStyle>
          <a:p>
            <a:r>
              <a:rPr lang="en-US" sz="5400" noProof="0" dirty="0">
                <a:solidFill>
                  <a:schemeClr val="bg1"/>
                </a:solidFill>
                <a:latin typeface="Arial" panose="020B0604020202020204" pitchFamily="34" charset="0"/>
                <a:cs typeface="Arial" panose="020B0604020202020204" pitchFamily="34" charset="0"/>
              </a:rPr>
              <a:t>Presentation title</a:t>
            </a:r>
            <a:br>
              <a:rPr lang="en-US" sz="5400" noProof="0" dirty="0">
                <a:solidFill>
                  <a:schemeClr val="bg1"/>
                </a:solidFill>
                <a:latin typeface="Arial" panose="020B0604020202020204" pitchFamily="34" charset="0"/>
                <a:cs typeface="Arial" panose="020B0604020202020204" pitchFamily="34" charset="0"/>
              </a:rPr>
            </a:br>
            <a:r>
              <a:rPr lang="en-US" sz="5400" noProof="0" dirty="0">
                <a:solidFill>
                  <a:schemeClr val="bg1"/>
                </a:solidFill>
                <a:latin typeface="Arial" panose="020B0604020202020204" pitchFamily="34" charset="0"/>
                <a:cs typeface="Arial" panose="020B0604020202020204" pitchFamily="34" charset="0"/>
              </a:rPr>
              <a:t>Arial Regular, 54 </a:t>
            </a:r>
            <a:r>
              <a:rPr lang="en-US" sz="5400" noProof="0" dirty="0" err="1">
                <a:solidFill>
                  <a:schemeClr val="bg1"/>
                </a:solidFill>
                <a:latin typeface="Arial" panose="020B0604020202020204" pitchFamily="34" charset="0"/>
                <a:cs typeface="Arial" panose="020B0604020202020204" pitchFamily="34" charset="0"/>
              </a:rPr>
              <a:t>pt</a:t>
            </a:r>
            <a:endParaRPr lang="en-US" sz="5400" noProof="0" dirty="0">
              <a:solidFill>
                <a:schemeClr val="bg1"/>
              </a:solidFill>
              <a:latin typeface="Arial" panose="020B0604020202020204" pitchFamily="34" charset="0"/>
              <a:cs typeface="Arial" panose="020B0604020202020204" pitchFamily="34" charset="0"/>
            </a:endParaRPr>
          </a:p>
        </p:txBody>
      </p:sp>
      <p:pic>
        <p:nvPicPr>
          <p:cNvPr id="7" name="Logo WR">
            <a:extLst>
              <a:ext uri="{FF2B5EF4-FFF2-40B4-BE49-F238E27FC236}">
                <a16:creationId xmlns:a16="http://schemas.microsoft.com/office/drawing/2014/main" id="{FD612993-EA79-0E4D-9AD6-0A93EC6B9B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Tree>
    <p:extLst>
      <p:ext uri="{BB962C8B-B14F-4D97-AF65-F5344CB8AC3E}">
        <p14:creationId xmlns:p14="http://schemas.microsoft.com/office/powerpoint/2010/main" val="411980702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19">
    <p:spTree>
      <p:nvGrpSpPr>
        <p:cNvPr id="1" name=""/>
        <p:cNvGrpSpPr/>
        <p:nvPr/>
      </p:nvGrpSpPr>
      <p:grpSpPr>
        <a:xfrm>
          <a:off x="0" y="0"/>
          <a:ext cx="0" cy="0"/>
          <a:chOff x="0" y="0"/>
          <a:chExt cx="0" cy="0"/>
        </a:xfrm>
      </p:grpSpPr>
      <p:sp>
        <p:nvSpPr>
          <p:cNvPr id="25" name="Bildplatzhalter 4">
            <a:extLst>
              <a:ext uri="{FF2B5EF4-FFF2-40B4-BE49-F238E27FC236}">
                <a16:creationId xmlns:a16="http://schemas.microsoft.com/office/drawing/2014/main" id="{8C41672A-111B-9541-A401-49211EC2961C}"/>
              </a:ext>
            </a:extLst>
          </p:cNvPr>
          <p:cNvSpPr>
            <a:spLocks noGrp="1"/>
          </p:cNvSpPr>
          <p:nvPr>
            <p:ph type="pic" sz="quarter" idx="38" hasCustomPrompt="1"/>
          </p:nvPr>
        </p:nvSpPr>
        <p:spPr>
          <a:xfrm>
            <a:off x="8365176" y="2808612"/>
            <a:ext cx="442800" cy="442800"/>
          </a:xfrm>
          <a:prstGeom prst="rect">
            <a:avLst/>
          </a:prstGeom>
        </p:spPr>
        <p:txBody>
          <a:bodyPr anchor="ctr" anchorCtr="0"/>
          <a:lstStyle>
            <a:lvl1pPr>
              <a:defRPr sz="1000" baseline="0"/>
            </a:lvl1pPr>
          </a:lstStyle>
          <a:p>
            <a:r>
              <a:rPr lang="en-US"/>
              <a:t>Icon</a:t>
            </a:r>
          </a:p>
        </p:txBody>
      </p:sp>
      <p:sp>
        <p:nvSpPr>
          <p:cNvPr id="16" name="Bildplatzhalter 4">
            <a:extLst>
              <a:ext uri="{FF2B5EF4-FFF2-40B4-BE49-F238E27FC236}">
                <a16:creationId xmlns:a16="http://schemas.microsoft.com/office/drawing/2014/main" id="{1660D20D-68DF-9746-AF05-518F46AB17C8}"/>
              </a:ext>
            </a:extLst>
          </p:cNvPr>
          <p:cNvSpPr>
            <a:spLocks noGrp="1"/>
          </p:cNvSpPr>
          <p:nvPr>
            <p:ph type="pic" sz="quarter" idx="35" hasCustomPrompt="1"/>
          </p:nvPr>
        </p:nvSpPr>
        <p:spPr>
          <a:xfrm>
            <a:off x="4552128" y="2808612"/>
            <a:ext cx="442800" cy="442800"/>
          </a:xfrm>
          <a:prstGeom prst="rect">
            <a:avLst/>
          </a:prstGeom>
        </p:spPr>
        <p:txBody>
          <a:bodyPr anchor="ctr" anchorCtr="0"/>
          <a:lstStyle>
            <a:lvl1pPr>
              <a:defRPr sz="1000" baseline="0"/>
            </a:lvl1pPr>
          </a:lstStyle>
          <a:p>
            <a:r>
              <a:rPr lang="en-US"/>
              <a:t>Icon</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19" name="Textplatzhalter 2">
            <a:extLst>
              <a:ext uri="{FF2B5EF4-FFF2-40B4-BE49-F238E27FC236}">
                <a16:creationId xmlns:a16="http://schemas.microsoft.com/office/drawing/2014/main" id="{60C7FF77-EEC8-E24D-BC82-CE73CA862EB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21" name="Bildplatzhalter 4">
            <a:extLst>
              <a:ext uri="{FF2B5EF4-FFF2-40B4-BE49-F238E27FC236}">
                <a16:creationId xmlns:a16="http://schemas.microsoft.com/office/drawing/2014/main" id="{C5087D8C-98CD-634E-A7A1-75FDA9A29160}"/>
              </a:ext>
            </a:extLst>
          </p:cNvPr>
          <p:cNvSpPr>
            <a:spLocks noGrp="1"/>
          </p:cNvSpPr>
          <p:nvPr>
            <p:ph type="pic" sz="quarter" idx="30" hasCustomPrompt="1"/>
          </p:nvPr>
        </p:nvSpPr>
        <p:spPr>
          <a:xfrm>
            <a:off x="784800" y="2808612"/>
            <a:ext cx="442800" cy="442800"/>
          </a:xfrm>
          <a:prstGeom prst="rect">
            <a:avLst/>
          </a:prstGeom>
        </p:spPr>
        <p:txBody>
          <a:bodyPr anchor="ctr" anchorCtr="0"/>
          <a:lstStyle>
            <a:lvl1pPr>
              <a:defRPr sz="1000" baseline="0"/>
            </a:lvl1pPr>
          </a:lstStyle>
          <a:p>
            <a:r>
              <a:rPr lang="en-US"/>
              <a:t>Icon</a:t>
            </a:r>
          </a:p>
        </p:txBody>
      </p:sp>
      <p:sp>
        <p:nvSpPr>
          <p:cNvPr id="4" name="Textplatzhalter 3">
            <a:extLst>
              <a:ext uri="{FF2B5EF4-FFF2-40B4-BE49-F238E27FC236}">
                <a16:creationId xmlns:a16="http://schemas.microsoft.com/office/drawing/2014/main" id="{930528B9-D80D-2744-BF94-4DB8FF59BF5F}"/>
              </a:ext>
            </a:extLst>
          </p:cNvPr>
          <p:cNvSpPr>
            <a:spLocks noGrp="1"/>
          </p:cNvSpPr>
          <p:nvPr>
            <p:ph type="body" sz="quarter" idx="34" hasCustomPrompt="1"/>
          </p:nvPr>
        </p:nvSpPr>
        <p:spPr>
          <a:xfrm>
            <a:off x="1332918"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20" name="Textplatzhalter 3">
            <a:extLst>
              <a:ext uri="{FF2B5EF4-FFF2-40B4-BE49-F238E27FC236}">
                <a16:creationId xmlns:a16="http://schemas.microsoft.com/office/drawing/2014/main" id="{AD7B804F-8CE0-2445-B234-B74B6A72EB6C}"/>
              </a:ext>
            </a:extLst>
          </p:cNvPr>
          <p:cNvSpPr>
            <a:spLocks noGrp="1"/>
          </p:cNvSpPr>
          <p:nvPr>
            <p:ph type="body" sz="quarter" idx="37" hasCustomPrompt="1"/>
          </p:nvPr>
        </p:nvSpPr>
        <p:spPr>
          <a:xfrm>
            <a:off x="5100246"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27" name="Textplatzhalter 3">
            <a:extLst>
              <a:ext uri="{FF2B5EF4-FFF2-40B4-BE49-F238E27FC236}">
                <a16:creationId xmlns:a16="http://schemas.microsoft.com/office/drawing/2014/main" id="{6C1111E6-9D3A-8A43-9523-32008071260F}"/>
              </a:ext>
            </a:extLst>
          </p:cNvPr>
          <p:cNvSpPr>
            <a:spLocks noGrp="1"/>
          </p:cNvSpPr>
          <p:nvPr>
            <p:ph type="body" sz="quarter" idx="40" hasCustomPrompt="1"/>
          </p:nvPr>
        </p:nvSpPr>
        <p:spPr>
          <a:xfrm>
            <a:off x="8913294"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33" name="Textplatzhalter 2">
            <a:extLst>
              <a:ext uri="{FF2B5EF4-FFF2-40B4-BE49-F238E27FC236}">
                <a16:creationId xmlns:a16="http://schemas.microsoft.com/office/drawing/2014/main" id="{5E9CD463-5B54-D549-ACDF-F190645873FE}"/>
              </a:ext>
            </a:extLst>
          </p:cNvPr>
          <p:cNvSpPr>
            <a:spLocks noGrp="1"/>
          </p:cNvSpPr>
          <p:nvPr>
            <p:ph type="body" sz="quarter" idx="44" hasCustomPrompt="1"/>
          </p:nvPr>
        </p:nvSpPr>
        <p:spPr>
          <a:xfrm>
            <a:off x="768731"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36" name="Textplatzhalter 2">
            <a:extLst>
              <a:ext uri="{FF2B5EF4-FFF2-40B4-BE49-F238E27FC236}">
                <a16:creationId xmlns:a16="http://schemas.microsoft.com/office/drawing/2014/main" id="{91B242E7-2A9C-9F41-B102-72DE7CACD5AA}"/>
              </a:ext>
            </a:extLst>
          </p:cNvPr>
          <p:cNvSpPr>
            <a:spLocks noGrp="1"/>
          </p:cNvSpPr>
          <p:nvPr>
            <p:ph type="body" sz="quarter" idx="45" hasCustomPrompt="1"/>
          </p:nvPr>
        </p:nvSpPr>
        <p:spPr>
          <a:xfrm>
            <a:off x="4508627"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38" name="Textplatzhalter 2">
            <a:extLst>
              <a:ext uri="{FF2B5EF4-FFF2-40B4-BE49-F238E27FC236}">
                <a16:creationId xmlns:a16="http://schemas.microsoft.com/office/drawing/2014/main" id="{FB4860EC-9CF1-7247-87CD-F7A39BD93E52}"/>
              </a:ext>
            </a:extLst>
          </p:cNvPr>
          <p:cNvSpPr>
            <a:spLocks noGrp="1"/>
          </p:cNvSpPr>
          <p:nvPr>
            <p:ph type="body" sz="quarter" idx="46" hasCustomPrompt="1"/>
          </p:nvPr>
        </p:nvSpPr>
        <p:spPr>
          <a:xfrm>
            <a:off x="8321675"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Tree>
    <p:extLst>
      <p:ext uri="{BB962C8B-B14F-4D97-AF65-F5344CB8AC3E}">
        <p14:creationId xmlns:p14="http://schemas.microsoft.com/office/powerpoint/2010/main" val="15457018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20">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3" name="Bildplatzhalter 3">
            <a:extLst>
              <a:ext uri="{FF2B5EF4-FFF2-40B4-BE49-F238E27FC236}">
                <a16:creationId xmlns:a16="http://schemas.microsoft.com/office/drawing/2014/main" id="{776D9A67-9524-D342-B453-3F7CF8EA167A}"/>
              </a:ext>
            </a:extLst>
          </p:cNvPr>
          <p:cNvSpPr>
            <a:spLocks noGrp="1"/>
          </p:cNvSpPr>
          <p:nvPr>
            <p:ph type="pic" sz="quarter" idx="25" hasCustomPrompt="1"/>
          </p:nvPr>
        </p:nvSpPr>
        <p:spPr>
          <a:xfrm>
            <a:off x="781460" y="2985619"/>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a:t>Icon</a:t>
            </a:r>
          </a:p>
        </p:txBody>
      </p:sp>
      <p:sp>
        <p:nvSpPr>
          <p:cNvPr id="24" name="Bildplatzhalter 3">
            <a:extLst>
              <a:ext uri="{FF2B5EF4-FFF2-40B4-BE49-F238E27FC236}">
                <a16:creationId xmlns:a16="http://schemas.microsoft.com/office/drawing/2014/main" id="{E451DDB9-DD72-BB44-9122-B3F35D64A58A}"/>
              </a:ext>
            </a:extLst>
          </p:cNvPr>
          <p:cNvSpPr>
            <a:spLocks noGrp="1"/>
          </p:cNvSpPr>
          <p:nvPr>
            <p:ph type="pic" sz="quarter" idx="26" hasCustomPrompt="1"/>
          </p:nvPr>
        </p:nvSpPr>
        <p:spPr>
          <a:xfrm>
            <a:off x="781460" y="3622802"/>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a:t>Icon</a:t>
            </a:r>
          </a:p>
        </p:txBody>
      </p:sp>
      <p:sp>
        <p:nvSpPr>
          <p:cNvPr id="25" name="Bildplatzhalter 3">
            <a:extLst>
              <a:ext uri="{FF2B5EF4-FFF2-40B4-BE49-F238E27FC236}">
                <a16:creationId xmlns:a16="http://schemas.microsoft.com/office/drawing/2014/main" id="{59007B1F-A52E-2A48-8C60-BE4E71C83758}"/>
              </a:ext>
            </a:extLst>
          </p:cNvPr>
          <p:cNvSpPr>
            <a:spLocks noGrp="1"/>
          </p:cNvSpPr>
          <p:nvPr>
            <p:ph type="pic" sz="quarter" idx="27" hasCustomPrompt="1"/>
          </p:nvPr>
        </p:nvSpPr>
        <p:spPr>
          <a:xfrm>
            <a:off x="781460" y="4259986"/>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a:t>Icon</a:t>
            </a:r>
          </a:p>
        </p:txBody>
      </p:sp>
      <p:sp>
        <p:nvSpPr>
          <p:cNvPr id="16" name="Textplatzhalter 2">
            <a:extLst>
              <a:ext uri="{FF2B5EF4-FFF2-40B4-BE49-F238E27FC236}">
                <a16:creationId xmlns:a16="http://schemas.microsoft.com/office/drawing/2014/main" id="{304307F1-D1D8-C74B-A7CC-6D47C2424919}"/>
              </a:ext>
            </a:extLst>
          </p:cNvPr>
          <p:cNvSpPr>
            <a:spLocks noGrp="1"/>
          </p:cNvSpPr>
          <p:nvPr>
            <p:ph type="body" sz="quarter" idx="32" hasCustomPrompt="1"/>
          </p:nvPr>
        </p:nvSpPr>
        <p:spPr>
          <a:xfrm>
            <a:off x="1079999" y="2934000"/>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18" name="Textplatzhalter 2">
            <a:extLst>
              <a:ext uri="{FF2B5EF4-FFF2-40B4-BE49-F238E27FC236}">
                <a16:creationId xmlns:a16="http://schemas.microsoft.com/office/drawing/2014/main" id="{69E57802-EDAD-F44F-B956-F81C1618C595}"/>
              </a:ext>
            </a:extLst>
          </p:cNvPr>
          <p:cNvSpPr>
            <a:spLocks noGrp="1"/>
          </p:cNvSpPr>
          <p:nvPr>
            <p:ph type="body" sz="quarter" idx="33" hasCustomPrompt="1"/>
          </p:nvPr>
        </p:nvSpPr>
        <p:spPr>
          <a:xfrm>
            <a:off x="1079999" y="3570494"/>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1" name="Textplatzhalter 2">
            <a:extLst>
              <a:ext uri="{FF2B5EF4-FFF2-40B4-BE49-F238E27FC236}">
                <a16:creationId xmlns:a16="http://schemas.microsoft.com/office/drawing/2014/main" id="{5A93A5EC-D993-BB48-834B-CEF78C9F7A8F}"/>
              </a:ext>
            </a:extLst>
          </p:cNvPr>
          <p:cNvSpPr>
            <a:spLocks noGrp="1"/>
          </p:cNvSpPr>
          <p:nvPr>
            <p:ph type="body" sz="quarter" idx="34" hasCustomPrompt="1"/>
          </p:nvPr>
        </p:nvSpPr>
        <p:spPr>
          <a:xfrm>
            <a:off x="1079999" y="4224917"/>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391694685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2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4" name="Textplatzhalter 2">
            <a:extLst>
              <a:ext uri="{FF2B5EF4-FFF2-40B4-BE49-F238E27FC236}">
                <a16:creationId xmlns:a16="http://schemas.microsoft.com/office/drawing/2014/main" id="{59888FDD-B77D-3C41-B49A-E7B914CB7D50}"/>
              </a:ext>
            </a:extLst>
          </p:cNvPr>
          <p:cNvSpPr>
            <a:spLocks noGrp="1"/>
          </p:cNvSpPr>
          <p:nvPr>
            <p:ph type="body" sz="quarter" idx="35" hasCustomPrompt="1"/>
          </p:nvPr>
        </p:nvSpPr>
        <p:spPr>
          <a:xfrm>
            <a:off x="795009" y="29340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5" name="Textplatzhalter 2">
            <a:extLst>
              <a:ext uri="{FF2B5EF4-FFF2-40B4-BE49-F238E27FC236}">
                <a16:creationId xmlns:a16="http://schemas.microsoft.com/office/drawing/2014/main" id="{5519FA7D-FBDB-1948-BE55-4130B695B379}"/>
              </a:ext>
            </a:extLst>
          </p:cNvPr>
          <p:cNvSpPr>
            <a:spLocks noGrp="1"/>
          </p:cNvSpPr>
          <p:nvPr>
            <p:ph type="body" sz="quarter" idx="36" hasCustomPrompt="1"/>
          </p:nvPr>
        </p:nvSpPr>
        <p:spPr>
          <a:xfrm>
            <a:off x="795009" y="35712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6" name="Textplatzhalter 2">
            <a:extLst>
              <a:ext uri="{FF2B5EF4-FFF2-40B4-BE49-F238E27FC236}">
                <a16:creationId xmlns:a16="http://schemas.microsoft.com/office/drawing/2014/main" id="{B9EDABA6-2130-3D4E-8BFF-21CEFCDA74CC}"/>
              </a:ext>
            </a:extLst>
          </p:cNvPr>
          <p:cNvSpPr>
            <a:spLocks noGrp="1"/>
          </p:cNvSpPr>
          <p:nvPr>
            <p:ph type="body" sz="quarter" idx="37" hasCustomPrompt="1"/>
          </p:nvPr>
        </p:nvSpPr>
        <p:spPr>
          <a:xfrm>
            <a:off x="795009" y="42264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1467860217"/>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22">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dirty="0">
                <a:solidFill>
                  <a:srgbClr val="111111"/>
                </a:solidFill>
                <a:latin typeface="Arial" panose="020B0604020202020204" pitchFamily="34" charset="0"/>
                <a:cs typeface="Arial" panose="020B0604020202020204" pitchFamily="34" charset="0"/>
              </a:rPr>
              <a:t>One column text slide, 32 </a:t>
            </a:r>
            <a:r>
              <a:rPr lang="en-US" sz="3200" err="1">
                <a:solidFill>
                  <a:srgbClr val="111111"/>
                </a:solidFill>
                <a:latin typeface="Arial" panose="020B0604020202020204" pitchFamily="34" charset="0"/>
                <a:cs typeface="Arial" panose="020B0604020202020204" pitchFamily="34" charset="0"/>
              </a:rPr>
              <a:t>pt</a:t>
            </a:r>
            <a:r>
              <a:rPr lang="en-US" sz="3200">
                <a:solidFill>
                  <a:srgbClr val="111111"/>
                </a:solidFill>
                <a:latin typeface="Arial" panose="020B0604020202020204" pitchFamily="34" charset="0"/>
                <a:cs typeface="Arial" panose="020B0604020202020204" pitchFamily="34" charset="0"/>
              </a:rPr>
              <a:t> headline</a:t>
            </a:r>
            <a:endParaRPr lang="en-US" sz="3200" dirty="0">
              <a:solidFill>
                <a:srgbClr val="111111"/>
              </a:solidFill>
              <a:latin typeface="Arial" panose="020B0604020202020204" pitchFamily="34" charset="0"/>
              <a:cs typeface="Arial" panose="020B0604020202020204" pitchFamily="34" charset="0"/>
            </a:endParaRP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a:t>Subheadline 20 Pt Arial</a:t>
            </a:r>
            <a:endParaRPr lang="en-US" dirty="0"/>
          </a:p>
        </p:txBody>
      </p:sp>
      <p:sp>
        <p:nvSpPr>
          <p:cNvPr id="21" name="Tabellenplatzhalter 2">
            <a:extLst>
              <a:ext uri="{FF2B5EF4-FFF2-40B4-BE49-F238E27FC236}">
                <a16:creationId xmlns:a16="http://schemas.microsoft.com/office/drawing/2014/main" id="{D623D46F-32CC-6243-8670-A9CED87FA091}"/>
              </a:ext>
            </a:extLst>
          </p:cNvPr>
          <p:cNvSpPr>
            <a:spLocks noGrp="1"/>
          </p:cNvSpPr>
          <p:nvPr>
            <p:ph type="tbl" sz="quarter" idx="16"/>
          </p:nvPr>
        </p:nvSpPr>
        <p:spPr>
          <a:xfrm>
            <a:off x="830263" y="1990800"/>
            <a:ext cx="10278000" cy="745200"/>
          </a:xfrm>
          <a:prstGeom prst="rect">
            <a:avLst/>
          </a:prstGeom>
        </p:spPr>
        <p:txBody>
          <a:bodyPr/>
          <a:lstStyle/>
          <a:p>
            <a:endParaRPr lang="en-US"/>
          </a:p>
        </p:txBody>
      </p:sp>
      <p:sp>
        <p:nvSpPr>
          <p:cNvPr id="22" name="Tabellenplatzhalter 2">
            <a:extLst>
              <a:ext uri="{FF2B5EF4-FFF2-40B4-BE49-F238E27FC236}">
                <a16:creationId xmlns:a16="http://schemas.microsoft.com/office/drawing/2014/main" id="{DE8BB5FE-9D93-C44A-AAE7-1F975A620EE6}"/>
              </a:ext>
            </a:extLst>
          </p:cNvPr>
          <p:cNvSpPr>
            <a:spLocks noGrp="1"/>
          </p:cNvSpPr>
          <p:nvPr>
            <p:ph type="tbl" sz="quarter" idx="17"/>
          </p:nvPr>
        </p:nvSpPr>
        <p:spPr>
          <a:xfrm>
            <a:off x="830263" y="3103200"/>
            <a:ext cx="10278000" cy="1738800"/>
          </a:xfrm>
          <a:prstGeom prst="rect">
            <a:avLst/>
          </a:prstGeom>
        </p:spPr>
        <p:txBody>
          <a:bodyPr/>
          <a:lstStyle/>
          <a:p>
            <a:endParaRPr lang="en-US"/>
          </a:p>
        </p:txBody>
      </p:sp>
    </p:spTree>
    <p:extLst>
      <p:ext uri="{BB962C8B-B14F-4D97-AF65-F5344CB8AC3E}">
        <p14:creationId xmlns:p14="http://schemas.microsoft.com/office/powerpoint/2010/main" val="27734950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23">
    <p:spTree>
      <p:nvGrpSpPr>
        <p:cNvPr id="1" name=""/>
        <p:cNvGrpSpPr/>
        <p:nvPr/>
      </p:nvGrpSpPr>
      <p:grpSpPr>
        <a:xfrm>
          <a:off x="0" y="0"/>
          <a:ext cx="0" cy="0"/>
          <a:chOff x="0" y="0"/>
          <a:chExt cx="0" cy="0"/>
        </a:xfrm>
      </p:grpSpPr>
      <p:sp>
        <p:nvSpPr>
          <p:cNvPr id="16" name="Bildplatzhalter 19">
            <a:extLst>
              <a:ext uri="{FF2B5EF4-FFF2-40B4-BE49-F238E27FC236}">
                <a16:creationId xmlns:a16="http://schemas.microsoft.com/office/drawing/2014/main" id="{A914E362-0FB7-524B-BF27-5EFA611F5579}"/>
              </a:ext>
            </a:extLst>
          </p:cNvPr>
          <p:cNvSpPr>
            <a:spLocks noGrp="1" noChangeAspect="1"/>
          </p:cNvSpPr>
          <p:nvPr>
            <p:ph type="pic" sz="quarter" idx="30"/>
          </p:nvPr>
        </p:nvSpPr>
        <p:spPr>
          <a:xfrm>
            <a:off x="1504800"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Team slide, 32 pt headline</a:t>
            </a:r>
          </a:p>
        </p:txBody>
      </p:sp>
      <p:sp>
        <p:nvSpPr>
          <p:cNvPr id="35" name="Textplatzhalter 2">
            <a:extLst>
              <a:ext uri="{FF2B5EF4-FFF2-40B4-BE49-F238E27FC236}">
                <a16:creationId xmlns:a16="http://schemas.microsoft.com/office/drawing/2014/main" id="{65A687BF-42FB-DB42-A7A1-47BF39A192A6}"/>
              </a:ext>
            </a:extLst>
          </p:cNvPr>
          <p:cNvSpPr>
            <a:spLocks noGrp="1"/>
          </p:cNvSpPr>
          <p:nvPr>
            <p:ph type="body" sz="quarter" idx="15" hasCustomPrompt="1"/>
          </p:nvPr>
        </p:nvSpPr>
        <p:spPr>
          <a:xfrm>
            <a:off x="1504800" y="4212000"/>
            <a:ext cx="1897199" cy="307777"/>
          </a:xfrm>
          <a:prstGeom prst="rect">
            <a:avLst/>
          </a:prstGeom>
        </p:spPr>
        <p:txBody>
          <a:bodyPr>
            <a:spAutoFit/>
          </a:bodyPr>
          <a:lstStyle>
            <a:lvl1pPr algn="ctr">
              <a:spcAft>
                <a:spcPts val="0"/>
              </a:spcAft>
              <a:defRPr/>
            </a:lvl1pPr>
          </a:lstStyle>
          <a:p>
            <a:pPr lvl="0"/>
            <a:r>
              <a:rPr lang="en-US" noProof="0" dirty="0"/>
              <a:t>Full Name</a:t>
            </a:r>
          </a:p>
        </p:txBody>
      </p:sp>
      <p:sp>
        <p:nvSpPr>
          <p:cNvPr id="36" name="Textplatzhalter 2">
            <a:extLst>
              <a:ext uri="{FF2B5EF4-FFF2-40B4-BE49-F238E27FC236}">
                <a16:creationId xmlns:a16="http://schemas.microsoft.com/office/drawing/2014/main" id="{5AD2192B-DA21-4F42-B84D-F2E101D611DD}"/>
              </a:ext>
            </a:extLst>
          </p:cNvPr>
          <p:cNvSpPr>
            <a:spLocks noGrp="1"/>
          </p:cNvSpPr>
          <p:nvPr>
            <p:ph type="body" sz="quarter" idx="16" hasCustomPrompt="1"/>
          </p:nvPr>
        </p:nvSpPr>
        <p:spPr>
          <a:xfrm>
            <a:off x="1504800" y="4600800"/>
            <a:ext cx="1897199" cy="400110"/>
          </a:xfrm>
          <a:prstGeom prst="rect">
            <a:avLst/>
          </a:prstGeom>
        </p:spPr>
        <p:txBody>
          <a:bodyPr>
            <a:spAutoFit/>
          </a:bodyPr>
          <a:lstStyle>
            <a:lvl1pPr algn="ctr">
              <a:spcAft>
                <a:spcPts val="0"/>
              </a:spcAft>
              <a:defRPr sz="1000"/>
            </a:lvl1pPr>
          </a:lstStyle>
          <a:p>
            <a:pPr lvl="0"/>
            <a:r>
              <a:rPr lang="en-US" noProof="0" dirty="0"/>
              <a:t> Job title</a:t>
            </a:r>
          </a:p>
          <a:p>
            <a:pPr lvl="0"/>
            <a:r>
              <a:rPr lang="en-US" noProof="0" dirty="0"/>
              <a:t>Business unit</a:t>
            </a:r>
          </a:p>
        </p:txBody>
      </p:sp>
      <p:sp>
        <p:nvSpPr>
          <p:cNvPr id="81" name="Bildplatzhalter 19">
            <a:extLst>
              <a:ext uri="{FF2B5EF4-FFF2-40B4-BE49-F238E27FC236}">
                <a16:creationId xmlns:a16="http://schemas.microsoft.com/office/drawing/2014/main" id="{BFE2B42F-DF74-D240-B609-5DD0979A4649}"/>
              </a:ext>
            </a:extLst>
          </p:cNvPr>
          <p:cNvSpPr>
            <a:spLocks noGrp="1" noChangeAspect="1"/>
          </p:cNvSpPr>
          <p:nvPr>
            <p:ph type="pic" sz="quarter" idx="17"/>
          </p:nvPr>
        </p:nvSpPr>
        <p:spPr>
          <a:xfrm>
            <a:off x="3928358"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
        <p:nvSpPr>
          <p:cNvPr id="83" name="Bildplatzhalter 19">
            <a:extLst>
              <a:ext uri="{FF2B5EF4-FFF2-40B4-BE49-F238E27FC236}">
                <a16:creationId xmlns:a16="http://schemas.microsoft.com/office/drawing/2014/main" id="{B0BD4405-D2E9-884E-8829-68B423CBC920}"/>
              </a:ext>
            </a:extLst>
          </p:cNvPr>
          <p:cNvSpPr>
            <a:spLocks noGrp="1" noChangeAspect="1"/>
          </p:cNvSpPr>
          <p:nvPr>
            <p:ph type="pic" sz="quarter" idx="23"/>
          </p:nvPr>
        </p:nvSpPr>
        <p:spPr>
          <a:xfrm>
            <a:off x="8775662"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
        <p:nvSpPr>
          <p:cNvPr id="84" name="Textplatzhalter 2">
            <a:extLst>
              <a:ext uri="{FF2B5EF4-FFF2-40B4-BE49-F238E27FC236}">
                <a16:creationId xmlns:a16="http://schemas.microsoft.com/office/drawing/2014/main" id="{7EBF85A6-6395-5144-8919-524B3F4D4020}"/>
              </a:ext>
            </a:extLst>
          </p:cNvPr>
          <p:cNvSpPr>
            <a:spLocks noGrp="1"/>
          </p:cNvSpPr>
          <p:nvPr>
            <p:ph type="body" sz="quarter" idx="24" hasCustomPrompt="1"/>
          </p:nvPr>
        </p:nvSpPr>
        <p:spPr>
          <a:xfrm>
            <a:off x="3928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5" name="Textplatzhalter 2">
            <a:extLst>
              <a:ext uri="{FF2B5EF4-FFF2-40B4-BE49-F238E27FC236}">
                <a16:creationId xmlns:a16="http://schemas.microsoft.com/office/drawing/2014/main" id="{7B8216BE-DFE1-F245-8DAB-A7F687DA76D5}"/>
              </a:ext>
            </a:extLst>
          </p:cNvPr>
          <p:cNvSpPr>
            <a:spLocks noGrp="1"/>
          </p:cNvSpPr>
          <p:nvPr>
            <p:ph type="body" sz="quarter" idx="25" hasCustomPrompt="1"/>
          </p:nvPr>
        </p:nvSpPr>
        <p:spPr>
          <a:xfrm>
            <a:off x="3928800" y="4600800"/>
            <a:ext cx="1897199"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86" name="Textplatzhalter 2">
            <a:extLst>
              <a:ext uri="{FF2B5EF4-FFF2-40B4-BE49-F238E27FC236}">
                <a16:creationId xmlns:a16="http://schemas.microsoft.com/office/drawing/2014/main" id="{3B98CE37-0D14-174B-88BA-6C6F772869B1}"/>
              </a:ext>
            </a:extLst>
          </p:cNvPr>
          <p:cNvSpPr>
            <a:spLocks noGrp="1"/>
          </p:cNvSpPr>
          <p:nvPr>
            <p:ph type="body" sz="quarter" idx="26" hasCustomPrompt="1"/>
          </p:nvPr>
        </p:nvSpPr>
        <p:spPr>
          <a:xfrm>
            <a:off x="6352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7" name="Textplatzhalter 2">
            <a:extLst>
              <a:ext uri="{FF2B5EF4-FFF2-40B4-BE49-F238E27FC236}">
                <a16:creationId xmlns:a16="http://schemas.microsoft.com/office/drawing/2014/main" id="{887D109F-80AE-9D44-BA2E-4E06ECA60A48}"/>
              </a:ext>
            </a:extLst>
          </p:cNvPr>
          <p:cNvSpPr>
            <a:spLocks noGrp="1"/>
          </p:cNvSpPr>
          <p:nvPr>
            <p:ph type="body" sz="quarter" idx="27" hasCustomPrompt="1"/>
          </p:nvPr>
        </p:nvSpPr>
        <p:spPr>
          <a:xfrm>
            <a:off x="6352800" y="4600800"/>
            <a:ext cx="1897199" cy="400110"/>
          </a:xfrm>
          <a:prstGeom prst="rect">
            <a:avLst/>
          </a:prstGeom>
        </p:spPr>
        <p:txBody>
          <a:bodyPr>
            <a:spAutoFit/>
          </a:bodyPr>
          <a:lstStyle>
            <a:lvl1pPr algn="ctr">
              <a:spcAft>
                <a:spcPts val="0"/>
              </a:spcAft>
              <a:defRPr sz="1000"/>
            </a:lvl1pPr>
          </a:lstStyle>
          <a:p>
            <a:pPr lvl="0"/>
            <a:r>
              <a:rPr lang="en-US" noProof="0" dirty="0"/>
              <a:t> Job title</a:t>
            </a:r>
          </a:p>
          <a:p>
            <a:pPr lvl="0"/>
            <a:r>
              <a:rPr lang="en-US" noProof="0" dirty="0"/>
              <a:t>Business unit</a:t>
            </a:r>
          </a:p>
        </p:txBody>
      </p:sp>
      <p:sp>
        <p:nvSpPr>
          <p:cNvPr id="88" name="Textplatzhalter 2">
            <a:extLst>
              <a:ext uri="{FF2B5EF4-FFF2-40B4-BE49-F238E27FC236}">
                <a16:creationId xmlns:a16="http://schemas.microsoft.com/office/drawing/2014/main" id="{20728A3F-54C8-7A4E-8383-30CD4F7C574F}"/>
              </a:ext>
            </a:extLst>
          </p:cNvPr>
          <p:cNvSpPr>
            <a:spLocks noGrp="1"/>
          </p:cNvSpPr>
          <p:nvPr>
            <p:ph type="body" sz="quarter" idx="28" hasCustomPrompt="1"/>
          </p:nvPr>
        </p:nvSpPr>
        <p:spPr>
          <a:xfrm>
            <a:off x="8776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9" name="Textplatzhalter 2">
            <a:extLst>
              <a:ext uri="{FF2B5EF4-FFF2-40B4-BE49-F238E27FC236}">
                <a16:creationId xmlns:a16="http://schemas.microsoft.com/office/drawing/2014/main" id="{ACDD33F2-49A5-F04F-9198-C2D8D60698B0}"/>
              </a:ext>
            </a:extLst>
          </p:cNvPr>
          <p:cNvSpPr>
            <a:spLocks noGrp="1"/>
          </p:cNvSpPr>
          <p:nvPr>
            <p:ph type="body" sz="quarter" idx="29" hasCustomPrompt="1"/>
          </p:nvPr>
        </p:nvSpPr>
        <p:spPr>
          <a:xfrm>
            <a:off x="8776800" y="4600800"/>
            <a:ext cx="1897199"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17" name="Bildplatzhalter 19">
            <a:extLst>
              <a:ext uri="{FF2B5EF4-FFF2-40B4-BE49-F238E27FC236}">
                <a16:creationId xmlns:a16="http://schemas.microsoft.com/office/drawing/2014/main" id="{27D8B4E8-1540-4A49-A956-EE33197F1885}"/>
              </a:ext>
            </a:extLst>
          </p:cNvPr>
          <p:cNvSpPr>
            <a:spLocks noGrp="1" noChangeAspect="1"/>
          </p:cNvSpPr>
          <p:nvPr>
            <p:ph type="pic" sz="quarter" idx="31"/>
          </p:nvPr>
        </p:nvSpPr>
        <p:spPr>
          <a:xfrm>
            <a:off x="6350400" y="2124000"/>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Tree>
    <p:extLst>
      <p:ext uri="{BB962C8B-B14F-4D97-AF65-F5344CB8AC3E}">
        <p14:creationId xmlns:p14="http://schemas.microsoft.com/office/powerpoint/2010/main" val="3572444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24">
    <p:spTree>
      <p:nvGrpSpPr>
        <p:cNvPr id="1" name=""/>
        <p:cNvGrpSpPr/>
        <p:nvPr/>
      </p:nvGrpSpPr>
      <p:grpSpPr>
        <a:xfrm>
          <a:off x="0" y="0"/>
          <a:ext cx="0" cy="0"/>
          <a:chOff x="0" y="0"/>
          <a:chExt cx="0" cy="0"/>
        </a:xfrm>
      </p:grpSpPr>
      <p:sp>
        <p:nvSpPr>
          <p:cNvPr id="41" name="Bildplatzhalter 19">
            <a:extLst>
              <a:ext uri="{FF2B5EF4-FFF2-40B4-BE49-F238E27FC236}">
                <a16:creationId xmlns:a16="http://schemas.microsoft.com/office/drawing/2014/main" id="{5725EDC1-36BD-9D4E-9D0F-14AD0DBC5F76}"/>
              </a:ext>
            </a:extLst>
          </p:cNvPr>
          <p:cNvSpPr>
            <a:spLocks noGrp="1" noChangeAspect="1"/>
          </p:cNvSpPr>
          <p:nvPr>
            <p:ph type="pic" sz="quarter" idx="49"/>
          </p:nvPr>
        </p:nvSpPr>
        <p:spPr>
          <a:xfrm>
            <a:off x="63180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40" name="Bildplatzhalter 19">
            <a:extLst>
              <a:ext uri="{FF2B5EF4-FFF2-40B4-BE49-F238E27FC236}">
                <a16:creationId xmlns:a16="http://schemas.microsoft.com/office/drawing/2014/main" id="{B009C836-29E4-A74F-A130-E5654A7D4372}"/>
              </a:ext>
            </a:extLst>
          </p:cNvPr>
          <p:cNvSpPr>
            <a:spLocks noGrp="1" noChangeAspect="1"/>
          </p:cNvSpPr>
          <p:nvPr>
            <p:ph type="pic" sz="quarter" idx="48"/>
          </p:nvPr>
        </p:nvSpPr>
        <p:spPr>
          <a:xfrm>
            <a:off x="44928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6" name="Bildplatzhalter 19">
            <a:extLst>
              <a:ext uri="{FF2B5EF4-FFF2-40B4-BE49-F238E27FC236}">
                <a16:creationId xmlns:a16="http://schemas.microsoft.com/office/drawing/2014/main" id="{C3BFE6C3-0421-124E-A6DE-18B2E2993747}"/>
              </a:ext>
            </a:extLst>
          </p:cNvPr>
          <p:cNvSpPr>
            <a:spLocks noGrp="1" noChangeAspect="1"/>
          </p:cNvSpPr>
          <p:nvPr>
            <p:ph type="pic" sz="quarter" idx="47"/>
          </p:nvPr>
        </p:nvSpPr>
        <p:spPr>
          <a:xfrm>
            <a:off x="9968400" y="2278800"/>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5" name="Bildplatzhalter 19">
            <a:extLst>
              <a:ext uri="{FF2B5EF4-FFF2-40B4-BE49-F238E27FC236}">
                <a16:creationId xmlns:a16="http://schemas.microsoft.com/office/drawing/2014/main" id="{F0EE7A80-4E59-9143-B34A-76EE0FCA3E4A}"/>
              </a:ext>
            </a:extLst>
          </p:cNvPr>
          <p:cNvSpPr>
            <a:spLocks noGrp="1" noChangeAspect="1"/>
          </p:cNvSpPr>
          <p:nvPr>
            <p:ph type="pic" sz="quarter" idx="46"/>
          </p:nvPr>
        </p:nvSpPr>
        <p:spPr>
          <a:xfrm>
            <a:off x="8424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Team slide, 32 pt headline</a:t>
            </a:r>
          </a:p>
        </p:txBody>
      </p:sp>
      <p:sp>
        <p:nvSpPr>
          <p:cNvPr id="21" name="Textplatzhalter 2">
            <a:extLst>
              <a:ext uri="{FF2B5EF4-FFF2-40B4-BE49-F238E27FC236}">
                <a16:creationId xmlns:a16="http://schemas.microsoft.com/office/drawing/2014/main" id="{09EBF9A6-1ABB-1E4A-8A28-1521F4FBDEA7}"/>
              </a:ext>
            </a:extLst>
          </p:cNvPr>
          <p:cNvSpPr>
            <a:spLocks noGrp="1"/>
          </p:cNvSpPr>
          <p:nvPr>
            <p:ph type="body" sz="quarter" idx="15" hasCustomPrompt="1"/>
          </p:nvPr>
        </p:nvSpPr>
        <p:spPr>
          <a:xfrm>
            <a:off x="843677"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2" name="Textplatzhalter 2">
            <a:extLst>
              <a:ext uri="{FF2B5EF4-FFF2-40B4-BE49-F238E27FC236}">
                <a16:creationId xmlns:a16="http://schemas.microsoft.com/office/drawing/2014/main" id="{1C4BFB7D-7C70-C942-BA31-39193B1B0642}"/>
              </a:ext>
            </a:extLst>
          </p:cNvPr>
          <p:cNvSpPr>
            <a:spLocks noGrp="1"/>
          </p:cNvSpPr>
          <p:nvPr>
            <p:ph type="body" sz="quarter" idx="16" hasCustomPrompt="1"/>
          </p:nvPr>
        </p:nvSpPr>
        <p:spPr>
          <a:xfrm>
            <a:off x="843677"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23" name="Bildplatzhalter 19">
            <a:extLst>
              <a:ext uri="{FF2B5EF4-FFF2-40B4-BE49-F238E27FC236}">
                <a16:creationId xmlns:a16="http://schemas.microsoft.com/office/drawing/2014/main" id="{2D3489F9-2887-1349-8E84-C0F3BA1BA17B}"/>
              </a:ext>
            </a:extLst>
          </p:cNvPr>
          <p:cNvSpPr>
            <a:spLocks noGrp="1" noChangeAspect="1"/>
          </p:cNvSpPr>
          <p:nvPr>
            <p:ph type="pic" sz="quarter" idx="31"/>
          </p:nvPr>
        </p:nvSpPr>
        <p:spPr>
          <a:xfrm>
            <a:off x="2668501"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24" name="Textplatzhalter 2">
            <a:extLst>
              <a:ext uri="{FF2B5EF4-FFF2-40B4-BE49-F238E27FC236}">
                <a16:creationId xmlns:a16="http://schemas.microsoft.com/office/drawing/2014/main" id="{F9A14CA4-B29F-E946-8FB3-98C53EDA915A}"/>
              </a:ext>
            </a:extLst>
          </p:cNvPr>
          <p:cNvSpPr>
            <a:spLocks noGrp="1"/>
          </p:cNvSpPr>
          <p:nvPr>
            <p:ph type="body" sz="quarter" idx="32" hasCustomPrompt="1"/>
          </p:nvPr>
        </p:nvSpPr>
        <p:spPr>
          <a:xfrm>
            <a:off x="2668501"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5" name="Textplatzhalter 2">
            <a:extLst>
              <a:ext uri="{FF2B5EF4-FFF2-40B4-BE49-F238E27FC236}">
                <a16:creationId xmlns:a16="http://schemas.microsoft.com/office/drawing/2014/main" id="{3C171CE1-2BAE-5043-89B0-FDE3113B668B}"/>
              </a:ext>
            </a:extLst>
          </p:cNvPr>
          <p:cNvSpPr>
            <a:spLocks noGrp="1"/>
          </p:cNvSpPr>
          <p:nvPr>
            <p:ph type="body" sz="quarter" idx="33" hasCustomPrompt="1"/>
          </p:nvPr>
        </p:nvSpPr>
        <p:spPr>
          <a:xfrm>
            <a:off x="2668501"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27" name="Textplatzhalter 2">
            <a:extLst>
              <a:ext uri="{FF2B5EF4-FFF2-40B4-BE49-F238E27FC236}">
                <a16:creationId xmlns:a16="http://schemas.microsoft.com/office/drawing/2014/main" id="{BAECC262-340C-CE4D-8F26-FDD5222E651C}"/>
              </a:ext>
            </a:extLst>
          </p:cNvPr>
          <p:cNvSpPr>
            <a:spLocks noGrp="1"/>
          </p:cNvSpPr>
          <p:nvPr>
            <p:ph type="body" sz="quarter" idx="35" hasCustomPrompt="1"/>
          </p:nvPr>
        </p:nvSpPr>
        <p:spPr>
          <a:xfrm>
            <a:off x="4493325"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8" name="Textplatzhalter 2">
            <a:extLst>
              <a:ext uri="{FF2B5EF4-FFF2-40B4-BE49-F238E27FC236}">
                <a16:creationId xmlns:a16="http://schemas.microsoft.com/office/drawing/2014/main" id="{8D1ABDF8-F66B-8147-B107-5904D16D86DC}"/>
              </a:ext>
            </a:extLst>
          </p:cNvPr>
          <p:cNvSpPr>
            <a:spLocks noGrp="1"/>
          </p:cNvSpPr>
          <p:nvPr>
            <p:ph type="body" sz="quarter" idx="36" hasCustomPrompt="1"/>
          </p:nvPr>
        </p:nvSpPr>
        <p:spPr>
          <a:xfrm>
            <a:off x="4493325"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0" name="Textplatzhalter 2">
            <a:extLst>
              <a:ext uri="{FF2B5EF4-FFF2-40B4-BE49-F238E27FC236}">
                <a16:creationId xmlns:a16="http://schemas.microsoft.com/office/drawing/2014/main" id="{341BAF15-21D8-9F45-B407-6BD484F29F51}"/>
              </a:ext>
            </a:extLst>
          </p:cNvPr>
          <p:cNvSpPr>
            <a:spLocks noGrp="1"/>
          </p:cNvSpPr>
          <p:nvPr>
            <p:ph type="body" sz="quarter" idx="38" hasCustomPrompt="1"/>
          </p:nvPr>
        </p:nvSpPr>
        <p:spPr>
          <a:xfrm>
            <a:off x="6318149"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1" name="Textplatzhalter 2">
            <a:extLst>
              <a:ext uri="{FF2B5EF4-FFF2-40B4-BE49-F238E27FC236}">
                <a16:creationId xmlns:a16="http://schemas.microsoft.com/office/drawing/2014/main" id="{CD56AF9F-670A-6343-9D1A-088CF2DC8F5B}"/>
              </a:ext>
            </a:extLst>
          </p:cNvPr>
          <p:cNvSpPr>
            <a:spLocks noGrp="1"/>
          </p:cNvSpPr>
          <p:nvPr>
            <p:ph type="body" sz="quarter" idx="39" hasCustomPrompt="1"/>
          </p:nvPr>
        </p:nvSpPr>
        <p:spPr>
          <a:xfrm>
            <a:off x="6318149"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2" name="Bildplatzhalter 19">
            <a:extLst>
              <a:ext uri="{FF2B5EF4-FFF2-40B4-BE49-F238E27FC236}">
                <a16:creationId xmlns:a16="http://schemas.microsoft.com/office/drawing/2014/main" id="{9E3B7B6C-549A-A044-AFB5-5ACA6F5A2EE0}"/>
              </a:ext>
            </a:extLst>
          </p:cNvPr>
          <p:cNvSpPr>
            <a:spLocks noGrp="1" noChangeAspect="1"/>
          </p:cNvSpPr>
          <p:nvPr>
            <p:ph type="pic" sz="quarter" idx="40"/>
          </p:nvPr>
        </p:nvSpPr>
        <p:spPr>
          <a:xfrm>
            <a:off x="8142973"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3" name="Textplatzhalter 2">
            <a:extLst>
              <a:ext uri="{FF2B5EF4-FFF2-40B4-BE49-F238E27FC236}">
                <a16:creationId xmlns:a16="http://schemas.microsoft.com/office/drawing/2014/main" id="{80D4223A-6E92-854F-9C77-ECAD61455B47}"/>
              </a:ext>
            </a:extLst>
          </p:cNvPr>
          <p:cNvSpPr>
            <a:spLocks noGrp="1"/>
          </p:cNvSpPr>
          <p:nvPr>
            <p:ph type="body" sz="quarter" idx="41" hasCustomPrompt="1"/>
          </p:nvPr>
        </p:nvSpPr>
        <p:spPr>
          <a:xfrm>
            <a:off x="8142973"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4" name="Textplatzhalter 2">
            <a:extLst>
              <a:ext uri="{FF2B5EF4-FFF2-40B4-BE49-F238E27FC236}">
                <a16:creationId xmlns:a16="http://schemas.microsoft.com/office/drawing/2014/main" id="{EF27B8E6-4F2F-0640-A713-B58E784539B8}"/>
              </a:ext>
            </a:extLst>
          </p:cNvPr>
          <p:cNvSpPr>
            <a:spLocks noGrp="1"/>
          </p:cNvSpPr>
          <p:nvPr>
            <p:ph type="body" sz="quarter" idx="42" hasCustomPrompt="1"/>
          </p:nvPr>
        </p:nvSpPr>
        <p:spPr>
          <a:xfrm>
            <a:off x="8142973"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8" name="Textplatzhalter 2">
            <a:extLst>
              <a:ext uri="{FF2B5EF4-FFF2-40B4-BE49-F238E27FC236}">
                <a16:creationId xmlns:a16="http://schemas.microsoft.com/office/drawing/2014/main" id="{C280608E-66E3-4C4E-BBD3-B5E6E8AD8088}"/>
              </a:ext>
            </a:extLst>
          </p:cNvPr>
          <p:cNvSpPr>
            <a:spLocks noGrp="1"/>
          </p:cNvSpPr>
          <p:nvPr>
            <p:ph type="body" sz="quarter" idx="44" hasCustomPrompt="1"/>
          </p:nvPr>
        </p:nvSpPr>
        <p:spPr>
          <a:xfrm>
            <a:off x="9967799"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9" name="Textplatzhalter 2">
            <a:extLst>
              <a:ext uri="{FF2B5EF4-FFF2-40B4-BE49-F238E27FC236}">
                <a16:creationId xmlns:a16="http://schemas.microsoft.com/office/drawing/2014/main" id="{7CEF10E3-CB7C-6B41-9DD7-9A65CE299522}"/>
              </a:ext>
            </a:extLst>
          </p:cNvPr>
          <p:cNvSpPr>
            <a:spLocks noGrp="1"/>
          </p:cNvSpPr>
          <p:nvPr>
            <p:ph type="body" sz="quarter" idx="45" hasCustomPrompt="1"/>
          </p:nvPr>
        </p:nvSpPr>
        <p:spPr>
          <a:xfrm>
            <a:off x="9967799"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Tree>
    <p:extLst>
      <p:ext uri="{BB962C8B-B14F-4D97-AF65-F5344CB8AC3E}">
        <p14:creationId xmlns:p14="http://schemas.microsoft.com/office/powerpoint/2010/main" val="225284726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s #1">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34B64934-96A2-7442-85CF-750145FA655D}"/>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6" name="Textfeld 5">
            <a:extLst>
              <a:ext uri="{FF2B5EF4-FFF2-40B4-BE49-F238E27FC236}">
                <a16:creationId xmlns:a16="http://schemas.microsoft.com/office/drawing/2014/main" id="{3C5DC22F-C982-164B-A5BC-EC1A91253F04}"/>
              </a:ext>
            </a:extLst>
          </p:cNvPr>
          <p:cNvSpPr txBox="1"/>
          <p:nvPr userDrawn="1"/>
        </p:nvSpPr>
        <p:spPr>
          <a:xfrm>
            <a:off x="3217909" y="3788729"/>
            <a:ext cx="5400000" cy="923330"/>
          </a:xfrm>
          <a:prstGeom prst="rect">
            <a:avLst/>
          </a:prstGeom>
          <a:noFill/>
        </p:spPr>
        <p:txBody>
          <a:bodyPr wrap="square" rtlCol="0">
            <a:spAutoFit/>
          </a:bodyPr>
          <a:lstStyle/>
          <a:p>
            <a:pPr algn="ctr"/>
            <a:r>
              <a:rPr lang="en-US" sz="5400" noProof="0">
                <a:solidFill>
                  <a:schemeClr val="bg1"/>
                </a:solidFill>
                <a:latin typeface="Arial" panose="020B0604020202020204" pitchFamily="34" charset="0"/>
                <a:cs typeface="Arial" panose="020B0604020202020204" pitchFamily="34" charset="0"/>
              </a:rPr>
              <a:t>Thank you.</a:t>
            </a:r>
          </a:p>
        </p:txBody>
      </p:sp>
      <p:pic>
        <p:nvPicPr>
          <p:cNvPr id="7" name="Grafik 6">
            <a:extLst>
              <a:ext uri="{FF2B5EF4-FFF2-40B4-BE49-F238E27FC236}">
                <a16:creationId xmlns:a16="http://schemas.microsoft.com/office/drawing/2014/main" id="{C4E987BD-DE42-7849-8F5E-8390311737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7002" y="1971483"/>
            <a:ext cx="1320473" cy="1532403"/>
          </a:xfrm>
          <a:prstGeom prst="rect">
            <a:avLst/>
          </a:prstGeom>
        </p:spPr>
      </p:pic>
    </p:spTree>
    <p:extLst>
      <p:ext uri="{BB962C8B-B14F-4D97-AF65-F5344CB8AC3E}">
        <p14:creationId xmlns:p14="http://schemas.microsoft.com/office/powerpoint/2010/main" val="4143635930"/>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slides #2">
    <p:spTree>
      <p:nvGrpSpPr>
        <p:cNvPr id="1" name=""/>
        <p:cNvGrpSpPr/>
        <p:nvPr/>
      </p:nvGrpSpPr>
      <p:grpSpPr>
        <a:xfrm>
          <a:off x="0" y="0"/>
          <a:ext cx="0" cy="0"/>
          <a:chOff x="0" y="0"/>
          <a:chExt cx="0" cy="0"/>
        </a:xfrm>
      </p:grpSpPr>
      <p:sp>
        <p:nvSpPr>
          <p:cNvPr id="44" name="Rechteck 43">
            <a:extLst>
              <a:ext uri="{FF2B5EF4-FFF2-40B4-BE49-F238E27FC236}">
                <a16:creationId xmlns:a16="http://schemas.microsoft.com/office/drawing/2014/main" id="{7FF80095-ED86-074F-B227-788CF7A3A2EB}"/>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45" name="Textfeld 44">
            <a:extLst>
              <a:ext uri="{FF2B5EF4-FFF2-40B4-BE49-F238E27FC236}">
                <a16:creationId xmlns:a16="http://schemas.microsoft.com/office/drawing/2014/main" id="{B10C1C27-12D0-EC4A-9958-2DE0316B474F}"/>
              </a:ext>
            </a:extLst>
          </p:cNvPr>
          <p:cNvSpPr txBox="1"/>
          <p:nvPr userDrawn="1"/>
        </p:nvSpPr>
        <p:spPr>
          <a:xfrm>
            <a:off x="835751" y="5113161"/>
            <a:ext cx="5400000" cy="923330"/>
          </a:xfrm>
          <a:prstGeom prst="rect">
            <a:avLst/>
          </a:prstGeom>
          <a:noFill/>
        </p:spPr>
        <p:txBody>
          <a:bodyPr wrap="square" rtlCol="0">
            <a:spAutoFit/>
          </a:bodyPr>
          <a:lstStyle/>
          <a:p>
            <a:r>
              <a:rPr lang="en-US" sz="5400" noProof="0">
                <a:solidFill>
                  <a:schemeClr val="bg1"/>
                </a:solidFill>
                <a:latin typeface="Arial" panose="020B0604020202020204" pitchFamily="34" charset="0"/>
                <a:cs typeface="Arial" panose="020B0604020202020204" pitchFamily="34" charset="0"/>
              </a:rPr>
              <a:t>Thank you.</a:t>
            </a:r>
          </a:p>
        </p:txBody>
      </p:sp>
      <p:pic>
        <p:nvPicPr>
          <p:cNvPr id="46" name="Grafik 45">
            <a:extLst>
              <a:ext uri="{FF2B5EF4-FFF2-40B4-BE49-F238E27FC236}">
                <a16:creationId xmlns:a16="http://schemas.microsoft.com/office/drawing/2014/main" id="{C8B89A05-A390-EA4D-9883-084B1B9992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927" y="3158029"/>
            <a:ext cx="1320473" cy="1532403"/>
          </a:xfrm>
          <a:prstGeom prst="rect">
            <a:avLst/>
          </a:prstGeom>
        </p:spPr>
      </p:pic>
    </p:spTree>
    <p:extLst>
      <p:ext uri="{BB962C8B-B14F-4D97-AF65-F5344CB8AC3E}">
        <p14:creationId xmlns:p14="http://schemas.microsoft.com/office/powerpoint/2010/main" val="210430897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AA3B1A7-AEA9-B34D-A071-A2CE9B3A7C3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36" name="Bildplatzhalter 35">
            <a:extLst>
              <a:ext uri="{FF2B5EF4-FFF2-40B4-BE49-F238E27FC236}">
                <a16:creationId xmlns:a16="http://schemas.microsoft.com/office/drawing/2014/main" id="{CD74E278-1F78-2647-B2E9-96E68DCBBAF2}"/>
              </a:ext>
            </a:extLst>
          </p:cNvPr>
          <p:cNvSpPr>
            <a:spLocks noGrp="1"/>
          </p:cNvSpPr>
          <p:nvPr>
            <p:ph type="pic" sz="quarter" idx="18" hasCustomPrompt="1"/>
          </p:nvPr>
        </p:nvSpPr>
        <p:spPr>
          <a:xfrm>
            <a:off x="5763600" y="630000"/>
            <a:ext cx="6429600" cy="6228000"/>
          </a:xfrm>
          <a:prstGeom prst="rect">
            <a:avLst/>
          </a:prstGeom>
          <a:pattFill prst="ltUpDiag">
            <a:fgClr>
              <a:schemeClr val="accent1"/>
            </a:fgClr>
            <a:bgClr>
              <a:schemeClr val="bg1"/>
            </a:bgClr>
          </a:pattFill>
        </p:spPr>
        <p:txBody>
          <a:bodyPr/>
          <a:lstStyle/>
          <a:p>
            <a:r>
              <a:rPr lang="en-US" noProof="0"/>
              <a:t>Placeholder</a:t>
            </a:r>
          </a:p>
        </p:txBody>
      </p:sp>
      <p:pic>
        <p:nvPicPr>
          <p:cNvPr id="11" name="Grafik 10">
            <a:extLst>
              <a:ext uri="{FF2B5EF4-FFF2-40B4-BE49-F238E27FC236}">
                <a16:creationId xmlns:a16="http://schemas.microsoft.com/office/drawing/2014/main" id="{7C453A86-8CA5-5847-820D-156EF03D05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
        <p:nvSpPr>
          <p:cNvPr id="31" name="Textplatzhalter 38">
            <a:extLst>
              <a:ext uri="{FF2B5EF4-FFF2-40B4-BE49-F238E27FC236}">
                <a16:creationId xmlns:a16="http://schemas.microsoft.com/office/drawing/2014/main" id="{8520A916-33E0-9542-93A5-FD88CD73DF47}"/>
              </a:ext>
            </a:extLst>
          </p:cNvPr>
          <p:cNvSpPr>
            <a:spLocks noGrp="1"/>
          </p:cNvSpPr>
          <p:nvPr>
            <p:ph type="body" sz="quarter" idx="10" hasCustomPrompt="1"/>
          </p:nvPr>
        </p:nvSpPr>
        <p:spPr>
          <a:xfrm>
            <a:off x="741027" y="4457483"/>
            <a:ext cx="4679999" cy="523220"/>
          </a:xfrm>
          <a:prstGeom prst="rect">
            <a:avLst/>
          </a:prstGeom>
        </p:spPr>
        <p:txBody>
          <a:bodyPr wrap="square">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33" name="Textplatzhalter 31">
            <a:extLst>
              <a:ext uri="{FF2B5EF4-FFF2-40B4-BE49-F238E27FC236}">
                <a16:creationId xmlns:a16="http://schemas.microsoft.com/office/drawing/2014/main" id="{5C55BD8A-F13E-1944-BBF8-62D7858C8B28}"/>
              </a:ext>
            </a:extLst>
          </p:cNvPr>
          <p:cNvSpPr>
            <a:spLocks noGrp="1"/>
          </p:cNvSpPr>
          <p:nvPr>
            <p:ph type="body" sz="quarter" idx="17" hasCustomPrompt="1"/>
          </p:nvPr>
        </p:nvSpPr>
        <p:spPr>
          <a:xfrm>
            <a:off x="741026" y="2320953"/>
            <a:ext cx="4680000" cy="1938992"/>
          </a:xfrm>
          <a:prstGeom prst="rect">
            <a:avLst/>
          </a:prstGeom>
        </p:spPr>
        <p:txBody>
          <a:bodyPr>
            <a:spAutoFit/>
          </a:bodyPr>
          <a:lstStyle>
            <a:lvl1pPr>
              <a:defRPr sz="4000">
                <a:solidFill>
                  <a:schemeClr val="bg1"/>
                </a:solidFill>
              </a:defRPr>
            </a:lvl1pPr>
          </a:lstStyle>
          <a:p>
            <a:pPr lvl="0"/>
            <a:r>
              <a:rPr lang="en-US" noProof="0" dirty="0"/>
              <a:t>Presentation title longer text Arial Regular, 40 </a:t>
            </a:r>
            <a:r>
              <a:rPr lang="en-US" noProof="0" dirty="0" err="1"/>
              <a:t>pt</a:t>
            </a:r>
            <a:endParaRPr lang="en-US" noProof="0" dirty="0"/>
          </a:p>
        </p:txBody>
      </p:sp>
    </p:spTree>
    <p:extLst>
      <p:ext uri="{BB962C8B-B14F-4D97-AF65-F5344CB8AC3E}">
        <p14:creationId xmlns:p14="http://schemas.microsoft.com/office/powerpoint/2010/main" val="2847612753"/>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4" pos="52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AA3B1A7-AEA9-B34D-A071-A2CE9B3A7C3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9" name="Rechteck 8">
            <a:extLst>
              <a:ext uri="{FF2B5EF4-FFF2-40B4-BE49-F238E27FC236}">
                <a16:creationId xmlns:a16="http://schemas.microsoft.com/office/drawing/2014/main" id="{C63CB717-39C0-1D41-AE00-553BCD38CB20}"/>
              </a:ext>
            </a:extLst>
          </p:cNvPr>
          <p:cNvSpPr/>
          <p:nvPr userDrawn="1"/>
        </p:nvSpPr>
        <p:spPr>
          <a:xfrm>
            <a:off x="4426227" y="0"/>
            <a:ext cx="7765773" cy="63477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14" name="Grafik 13">
            <a:extLst>
              <a:ext uri="{FF2B5EF4-FFF2-40B4-BE49-F238E27FC236}">
                <a16:creationId xmlns:a16="http://schemas.microsoft.com/office/drawing/2014/main" id="{76EEC924-10C4-7242-8BC3-61C6D9AE4B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5648045"/>
            <a:ext cx="2060749" cy="698760"/>
          </a:xfrm>
          <a:prstGeom prst="rect">
            <a:avLst/>
          </a:prstGeom>
        </p:spPr>
      </p:pic>
      <p:sp>
        <p:nvSpPr>
          <p:cNvPr id="27" name="Textplatzhalter 31">
            <a:extLst>
              <a:ext uri="{FF2B5EF4-FFF2-40B4-BE49-F238E27FC236}">
                <a16:creationId xmlns:a16="http://schemas.microsoft.com/office/drawing/2014/main" id="{6EFCBD50-4D26-1144-AFDC-4E85A23984AC}"/>
              </a:ext>
            </a:extLst>
          </p:cNvPr>
          <p:cNvSpPr>
            <a:spLocks noGrp="1"/>
          </p:cNvSpPr>
          <p:nvPr>
            <p:ph type="body" sz="quarter" idx="17" hasCustomPrompt="1"/>
          </p:nvPr>
        </p:nvSpPr>
        <p:spPr>
          <a:xfrm>
            <a:off x="4851662" y="2386800"/>
            <a:ext cx="6840000" cy="1938992"/>
          </a:xfrm>
          <a:prstGeom prst="rect">
            <a:avLst/>
          </a:prstGeom>
        </p:spPr>
        <p:txBody>
          <a:bodyPr>
            <a:spAutoFit/>
          </a:bodyPr>
          <a:lstStyle>
            <a:lvl1pPr>
              <a:defRPr sz="4000">
                <a:solidFill>
                  <a:schemeClr val="bg1"/>
                </a:solidFill>
              </a:defRPr>
            </a:lvl1pPr>
          </a:lstStyle>
          <a:p>
            <a:pPr lvl="0"/>
            <a:r>
              <a:rPr lang="en-US" noProof="0" dirty="0"/>
              <a:t>Presentation title for longer headlines in font style Arial Regular, 40 </a:t>
            </a:r>
            <a:r>
              <a:rPr lang="en-US" noProof="0" dirty="0" err="1"/>
              <a:t>pt</a:t>
            </a:r>
            <a:endParaRPr lang="en-US" noProof="0" dirty="0"/>
          </a:p>
        </p:txBody>
      </p:sp>
      <p:sp>
        <p:nvSpPr>
          <p:cNvPr id="28" name="Textplatzhalter 38">
            <a:extLst>
              <a:ext uri="{FF2B5EF4-FFF2-40B4-BE49-F238E27FC236}">
                <a16:creationId xmlns:a16="http://schemas.microsoft.com/office/drawing/2014/main" id="{C8733A41-3995-2748-BD23-16465CCA5BDC}"/>
              </a:ext>
            </a:extLst>
          </p:cNvPr>
          <p:cNvSpPr>
            <a:spLocks noGrp="1"/>
          </p:cNvSpPr>
          <p:nvPr>
            <p:ph type="body" sz="quarter" idx="10" hasCustomPrompt="1"/>
          </p:nvPr>
        </p:nvSpPr>
        <p:spPr>
          <a:xfrm>
            <a:off x="4851662" y="4504681"/>
            <a:ext cx="5400000" cy="523220"/>
          </a:xfrm>
          <a:prstGeom prst="rect">
            <a:avLst/>
          </a:prstGeom>
        </p:spPr>
        <p:txBody>
          <a:bodyPr wrap="square">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390099"/>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4" pos="52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slide #1">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632831028"/>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slide #2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4" name="Textplatzhalter 2">
            <a:extLst>
              <a:ext uri="{FF2B5EF4-FFF2-40B4-BE49-F238E27FC236}">
                <a16:creationId xmlns:a16="http://schemas.microsoft.com/office/drawing/2014/main" id="{59888FDD-B77D-3C41-B49A-E7B914CB7D50}"/>
              </a:ext>
            </a:extLst>
          </p:cNvPr>
          <p:cNvSpPr>
            <a:spLocks noGrp="1"/>
          </p:cNvSpPr>
          <p:nvPr>
            <p:ph type="body" sz="quarter" idx="35" hasCustomPrompt="1"/>
          </p:nvPr>
        </p:nvSpPr>
        <p:spPr>
          <a:xfrm>
            <a:off x="795009" y="29340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5" name="Textplatzhalter 2">
            <a:extLst>
              <a:ext uri="{FF2B5EF4-FFF2-40B4-BE49-F238E27FC236}">
                <a16:creationId xmlns:a16="http://schemas.microsoft.com/office/drawing/2014/main" id="{5519FA7D-FBDB-1948-BE55-4130B695B379}"/>
              </a:ext>
            </a:extLst>
          </p:cNvPr>
          <p:cNvSpPr>
            <a:spLocks noGrp="1"/>
          </p:cNvSpPr>
          <p:nvPr>
            <p:ph type="body" sz="quarter" idx="36" hasCustomPrompt="1"/>
          </p:nvPr>
        </p:nvSpPr>
        <p:spPr>
          <a:xfrm>
            <a:off x="795009" y="35712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6" name="Textplatzhalter 2">
            <a:extLst>
              <a:ext uri="{FF2B5EF4-FFF2-40B4-BE49-F238E27FC236}">
                <a16:creationId xmlns:a16="http://schemas.microsoft.com/office/drawing/2014/main" id="{B9EDABA6-2130-3D4E-8BFF-21CEFCDA74CC}"/>
              </a:ext>
            </a:extLst>
          </p:cNvPr>
          <p:cNvSpPr>
            <a:spLocks noGrp="1"/>
          </p:cNvSpPr>
          <p:nvPr>
            <p:ph type="body" sz="quarter" idx="37" hasCustomPrompt="1"/>
          </p:nvPr>
        </p:nvSpPr>
        <p:spPr>
          <a:xfrm>
            <a:off x="795009" y="42264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1202681799"/>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divider slide #1">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9F813D65-20B8-5E4E-9DDC-046EA40C9733}"/>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10" name="Rechteck 9">
            <a:extLst>
              <a:ext uri="{FF2B5EF4-FFF2-40B4-BE49-F238E27FC236}">
                <a16:creationId xmlns:a16="http://schemas.microsoft.com/office/drawing/2014/main" id="{59D99544-BD79-8545-982C-8AE56902F01F}"/>
              </a:ext>
            </a:extLst>
          </p:cNvPr>
          <p:cNvSpPr/>
          <p:nvPr userDrawn="1"/>
        </p:nvSpPr>
        <p:spPr>
          <a:xfrm>
            <a:off x="832028" y="0"/>
            <a:ext cx="10578093" cy="59504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13" name="Grafik 12">
            <a:extLst>
              <a:ext uri="{FF2B5EF4-FFF2-40B4-BE49-F238E27FC236}">
                <a16:creationId xmlns:a16="http://schemas.microsoft.com/office/drawing/2014/main" id="{1988A3A5-1AA1-734E-A36E-2795C364C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54161" y="4957087"/>
            <a:ext cx="427980" cy="496668"/>
          </a:xfrm>
          <a:prstGeom prst="rect">
            <a:avLst/>
          </a:prstGeom>
        </p:spPr>
      </p:pic>
      <p:sp>
        <p:nvSpPr>
          <p:cNvPr id="5" name="Textplatzhalter 4">
            <a:extLst>
              <a:ext uri="{FF2B5EF4-FFF2-40B4-BE49-F238E27FC236}">
                <a16:creationId xmlns:a16="http://schemas.microsoft.com/office/drawing/2014/main" id="{E7085D41-CFF5-7C47-AF7F-2289396EFF4A}"/>
              </a:ext>
            </a:extLst>
          </p:cNvPr>
          <p:cNvSpPr>
            <a:spLocks noGrp="1"/>
          </p:cNvSpPr>
          <p:nvPr>
            <p:ph type="body" sz="quarter" idx="10" hasCustomPrompt="1"/>
          </p:nvPr>
        </p:nvSpPr>
        <p:spPr>
          <a:xfrm>
            <a:off x="1256400" y="1126800"/>
            <a:ext cx="7200000" cy="707886"/>
          </a:xfrm>
          <a:prstGeom prst="rect">
            <a:avLst/>
          </a:prstGeom>
        </p:spPr>
        <p:txBody>
          <a:bodyPr lIns="90000" rIns="90000">
            <a:spAutoFit/>
          </a:bodyPr>
          <a:lstStyle>
            <a:lvl1pPr>
              <a:defRPr sz="4000">
                <a:solidFill>
                  <a:schemeClr val="bg1"/>
                </a:solidFill>
              </a:defRPr>
            </a:lvl1pPr>
          </a:lstStyle>
          <a:p>
            <a:pPr lvl="0"/>
            <a:r>
              <a:rPr lang="en-US" noProof="0"/>
              <a:t>1</a:t>
            </a:r>
          </a:p>
        </p:txBody>
      </p:sp>
      <p:sp>
        <p:nvSpPr>
          <p:cNvPr id="18" name="Textplatzhalter 4">
            <a:extLst>
              <a:ext uri="{FF2B5EF4-FFF2-40B4-BE49-F238E27FC236}">
                <a16:creationId xmlns:a16="http://schemas.microsoft.com/office/drawing/2014/main" id="{35D0FB7F-14EE-C642-8A0F-83915F833960}"/>
              </a:ext>
            </a:extLst>
          </p:cNvPr>
          <p:cNvSpPr>
            <a:spLocks noGrp="1"/>
          </p:cNvSpPr>
          <p:nvPr>
            <p:ph type="body" sz="quarter" idx="11" hasCustomPrompt="1"/>
          </p:nvPr>
        </p:nvSpPr>
        <p:spPr>
          <a:xfrm>
            <a:off x="1257463" y="2066400"/>
            <a:ext cx="7200000" cy="1938992"/>
          </a:xfrm>
          <a:prstGeom prst="rect">
            <a:avLst/>
          </a:prstGeom>
        </p:spPr>
        <p:txBody>
          <a:bodyPr lIns="90000" rIns="90000">
            <a:spAutoFit/>
          </a:bodyPr>
          <a:lstStyle>
            <a:lvl1pPr>
              <a:defRPr sz="4000">
                <a:solidFill>
                  <a:schemeClr val="bg1"/>
                </a:solidFill>
              </a:defRPr>
            </a:lvl1pPr>
          </a:lstStyle>
          <a:p>
            <a:pPr lvl="0"/>
            <a:r>
              <a:rPr lang="en-US" noProof="0"/>
              <a:t>Chapter divider text across three lines in font </a:t>
            </a:r>
            <a:br>
              <a:rPr lang="en-US" noProof="0"/>
            </a:br>
            <a:r>
              <a:rPr lang="en-US" noProof="0"/>
              <a:t>Arial regular, 40 pt</a:t>
            </a:r>
          </a:p>
        </p:txBody>
      </p:sp>
    </p:spTree>
    <p:extLst>
      <p:ext uri="{BB962C8B-B14F-4D97-AF65-F5344CB8AC3E}">
        <p14:creationId xmlns:p14="http://schemas.microsoft.com/office/powerpoint/2010/main" val="1418880545"/>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divider slide #2">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BF56D23C-3D90-A547-A0C0-00DC604EC797}"/>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sp>
        <p:nvSpPr>
          <p:cNvPr id="10" name="Rechteck 9">
            <a:extLst>
              <a:ext uri="{FF2B5EF4-FFF2-40B4-BE49-F238E27FC236}">
                <a16:creationId xmlns:a16="http://schemas.microsoft.com/office/drawing/2014/main" id="{3C7DD23E-741D-8749-AAE5-0BB9260FE7D9}"/>
              </a:ext>
            </a:extLst>
          </p:cNvPr>
          <p:cNvSpPr/>
          <p:nvPr userDrawn="1"/>
        </p:nvSpPr>
        <p:spPr>
          <a:xfrm>
            <a:off x="717453" y="998806"/>
            <a:ext cx="8792308" cy="58591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2" name="Grafik 11">
            <a:extLst>
              <a:ext uri="{FF2B5EF4-FFF2-40B4-BE49-F238E27FC236}">
                <a16:creationId xmlns:a16="http://schemas.microsoft.com/office/drawing/2014/main" id="{1D691B9A-EE61-2B46-B3DC-F7DAC74936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53801" y="5864664"/>
            <a:ext cx="427980" cy="496668"/>
          </a:xfrm>
          <a:prstGeom prst="rect">
            <a:avLst/>
          </a:prstGeom>
        </p:spPr>
      </p:pic>
      <p:sp>
        <p:nvSpPr>
          <p:cNvPr id="13" name="Textplatzhalter 4">
            <a:extLst>
              <a:ext uri="{FF2B5EF4-FFF2-40B4-BE49-F238E27FC236}">
                <a16:creationId xmlns:a16="http://schemas.microsoft.com/office/drawing/2014/main" id="{2EFAFEA0-9129-8742-9F11-97BDA7D0505E}"/>
              </a:ext>
            </a:extLst>
          </p:cNvPr>
          <p:cNvSpPr>
            <a:spLocks noGrp="1"/>
          </p:cNvSpPr>
          <p:nvPr>
            <p:ph type="body" sz="quarter" idx="10" hasCustomPrompt="1"/>
          </p:nvPr>
        </p:nvSpPr>
        <p:spPr>
          <a:xfrm>
            <a:off x="1141200" y="1598400"/>
            <a:ext cx="7200000" cy="707886"/>
          </a:xfrm>
          <a:prstGeom prst="rect">
            <a:avLst/>
          </a:prstGeom>
        </p:spPr>
        <p:txBody>
          <a:bodyPr lIns="90000" rIns="90000">
            <a:spAutoFit/>
          </a:bodyPr>
          <a:lstStyle>
            <a:lvl1pPr>
              <a:defRPr sz="4000">
                <a:solidFill>
                  <a:schemeClr val="bg1"/>
                </a:solidFill>
              </a:defRPr>
            </a:lvl1pPr>
          </a:lstStyle>
          <a:p>
            <a:pPr lvl="0"/>
            <a:r>
              <a:rPr lang="en-US" noProof="0"/>
              <a:t>1</a:t>
            </a:r>
          </a:p>
        </p:txBody>
      </p:sp>
      <p:sp>
        <p:nvSpPr>
          <p:cNvPr id="14" name="Textplatzhalter 4">
            <a:extLst>
              <a:ext uri="{FF2B5EF4-FFF2-40B4-BE49-F238E27FC236}">
                <a16:creationId xmlns:a16="http://schemas.microsoft.com/office/drawing/2014/main" id="{386080D0-0880-DD44-AD16-BBEDA50B1472}"/>
              </a:ext>
            </a:extLst>
          </p:cNvPr>
          <p:cNvSpPr>
            <a:spLocks noGrp="1"/>
          </p:cNvSpPr>
          <p:nvPr>
            <p:ph type="body" sz="quarter" idx="11" hasCustomPrompt="1"/>
          </p:nvPr>
        </p:nvSpPr>
        <p:spPr>
          <a:xfrm>
            <a:off x="1141200" y="2538000"/>
            <a:ext cx="7200000" cy="1938992"/>
          </a:xfrm>
          <a:prstGeom prst="rect">
            <a:avLst/>
          </a:prstGeom>
        </p:spPr>
        <p:txBody>
          <a:bodyPr lIns="90000" rIns="90000">
            <a:spAutoFit/>
          </a:bodyPr>
          <a:lstStyle>
            <a:lvl1pPr>
              <a:defRPr sz="4000">
                <a:solidFill>
                  <a:schemeClr val="bg1"/>
                </a:solidFill>
              </a:defRPr>
            </a:lvl1pPr>
          </a:lstStyle>
          <a:p>
            <a:pPr lvl="0"/>
            <a:r>
              <a:rPr lang="en-US" noProof="0"/>
              <a:t>Chapter divider text across three lines in font </a:t>
            </a:r>
            <a:br>
              <a:rPr lang="en-US" noProof="0"/>
            </a:br>
            <a:r>
              <a:rPr lang="en-US" noProof="0"/>
              <a:t>Arial regular, 40 pt</a:t>
            </a:r>
          </a:p>
        </p:txBody>
      </p:sp>
    </p:spTree>
    <p:extLst>
      <p:ext uri="{BB962C8B-B14F-4D97-AF65-F5344CB8AC3E}">
        <p14:creationId xmlns:p14="http://schemas.microsoft.com/office/powerpoint/2010/main" val="2690853680"/>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3" pos="52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217593"/>
      </p:ext>
    </p:extLst>
  </p:cSld>
  <p:clrMap bg1="lt1" tx1="dk1" bg2="lt2" tx2="dk2" accent1="accent1" accent2="accent2" accent3="accent3" accent4="accent4" accent5="accent5" accent6="accent6" hlink="hlink" folHlink="folHlink"/>
  <p:sldLayoutIdLst>
    <p:sldLayoutId id="2147483649" r:id="rId1"/>
    <p:sldLayoutId id="2147483706" r:id="rId2"/>
    <p:sldLayoutId id="2147483657" r:id="rId3"/>
    <p:sldLayoutId id="2147483659" r:id="rId4"/>
    <p:sldLayoutId id="2147483660" r:id="rId5"/>
    <p:sldLayoutId id="2147483707" r:id="rId6"/>
    <p:sldLayoutId id="2147483708" r:id="rId7"/>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208712"/>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872079"/>
      </p:ext>
    </p:extLst>
  </p:cSld>
  <p:clrMap bg1="lt1" tx1="dk1" bg2="lt2" tx2="dk2" accent1="accent1" accent2="accent2" accent3="accent3" accent4="accent4" accent5="accent5" accent6="accent6" hlink="hlink" folHlink="folHlink"/>
  <p:sldLayoutIdLst>
    <p:sldLayoutId id="2147483665" r:id="rId1"/>
    <p:sldLayoutId id="2147483666" r:id="rId2"/>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407189"/>
      </p:ext>
    </p:extLst>
  </p:cSld>
  <p:clrMap bg1="lt1" tx1="dk1" bg2="lt2" tx2="dk2" accent1="accent1" accent2="accent2" accent3="accent3" accent4="accent4" accent5="accent5" accent6="accent6" hlink="hlink" folHlink="folHlink"/>
  <p:sldLayoutIdLst>
    <p:sldLayoutId id="2147483704" r:id="rId1"/>
    <p:sldLayoutId id="2147483668" r:id="rId2"/>
    <p:sldLayoutId id="2147483669" r:id="rId3"/>
    <p:sldLayoutId id="2147483670" r:id="rId4"/>
    <p:sldLayoutId id="2147483671" r:id="rId5"/>
    <p:sldLayoutId id="2147483673" r:id="rId6"/>
    <p:sldLayoutId id="2147483674" r:id="rId7"/>
    <p:sldLayoutId id="2147483675" r:id="rId8"/>
    <p:sldLayoutId id="2147483676" r:id="rId9"/>
    <p:sldLayoutId id="2147483677" r:id="rId10"/>
    <p:sldLayoutId id="2147483678" r:id="rId11"/>
    <p:sldLayoutId id="2147483679" r:id="rId12"/>
    <p:sldLayoutId id="2147483702" r:id="rId13"/>
    <p:sldLayoutId id="2147483682" r:id="rId14"/>
    <p:sldLayoutId id="2147483703" r:id="rId15"/>
    <p:sldLayoutId id="2147483683" r:id="rId16"/>
    <p:sldLayoutId id="2147483684" r:id="rId17"/>
    <p:sldLayoutId id="2147483705" r:id="rId18"/>
    <p:sldLayoutId id="2147483686" r:id="rId19"/>
    <p:sldLayoutId id="2147483689" r:id="rId20"/>
    <p:sldLayoutId id="2147483690" r:id="rId21"/>
    <p:sldLayoutId id="2147483691" r:id="rId22"/>
    <p:sldLayoutId id="2147483692" r:id="rId23"/>
    <p:sldLayoutId id="2147483694" r:id="rId24"/>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549914"/>
      </p:ext>
    </p:extLst>
  </p:cSld>
  <p:clrMap bg1="lt1" tx1="dk1" bg2="lt2" tx2="dk2" accent1="accent1" accent2="accent2" accent3="accent3" accent4="accent4" accent5="accent5" accent6="accent6" hlink="hlink" folHlink="folHlink"/>
  <p:sldLayoutIdLst>
    <p:sldLayoutId id="2147483698" r:id="rId1"/>
    <p:sldLayoutId id="2147483697" r:id="rId2"/>
  </p:sldLayoutIdLst>
  <p:hf hdr="0" ftr="0" dt="0"/>
  <p:txStyles>
    <p:titleStyle>
      <a:lvl1pPr algn="l" defTabSz="914400" rtl="0" eaLnBrk="1" latinLnBrk="0" hangingPunct="1">
        <a:lnSpc>
          <a:spcPct val="90000"/>
        </a:lnSpc>
        <a:spcBef>
          <a:spcPct val="0"/>
        </a:spcBef>
        <a:buNone/>
        <a:defRPr sz="5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5999B8A6-CADF-664A-8B89-45448678BC4A}"/>
              </a:ext>
            </a:extLst>
          </p:cNvPr>
          <p:cNvSpPr/>
          <p:nvPr/>
        </p:nvSpPr>
        <p:spPr>
          <a:xfrm>
            <a:off x="832028" y="2723417"/>
            <a:ext cx="10578093" cy="41345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endParaRPr>
          </a:p>
        </p:txBody>
      </p:sp>
      <p:sp>
        <p:nvSpPr>
          <p:cNvPr id="14" name="Titel 13">
            <a:extLst>
              <a:ext uri="{FF2B5EF4-FFF2-40B4-BE49-F238E27FC236}">
                <a16:creationId xmlns:a16="http://schemas.microsoft.com/office/drawing/2014/main" id="{C9477DFB-6A09-C84A-8265-B6DA996E2A35}"/>
              </a:ext>
            </a:extLst>
          </p:cNvPr>
          <p:cNvSpPr>
            <a:spLocks noGrp="1"/>
          </p:cNvSpPr>
          <p:nvPr>
            <p:ph type="title"/>
          </p:nvPr>
        </p:nvSpPr>
        <p:spPr/>
        <p:txBody>
          <a:bodyPr/>
          <a:lstStyle/>
          <a:p>
            <a:r>
              <a:rPr lang="en-US" sz="4000" dirty="0"/>
              <a:t>Investigation of Nfe2l1 in muscle metabolism using mouse multi-omics data in gastrocnemius and soleus</a:t>
            </a:r>
          </a:p>
        </p:txBody>
      </p:sp>
      <p:sp>
        <p:nvSpPr>
          <p:cNvPr id="15" name="Textplatzhalter 14">
            <a:extLst>
              <a:ext uri="{FF2B5EF4-FFF2-40B4-BE49-F238E27FC236}">
                <a16:creationId xmlns:a16="http://schemas.microsoft.com/office/drawing/2014/main" id="{9ACD076C-F0DF-544C-A795-F1CF48E0A95B}"/>
              </a:ext>
            </a:extLst>
          </p:cNvPr>
          <p:cNvSpPr>
            <a:spLocks noGrp="1"/>
          </p:cNvSpPr>
          <p:nvPr>
            <p:ph type="body" sz="quarter" idx="10"/>
          </p:nvPr>
        </p:nvSpPr>
        <p:spPr/>
        <p:txBody>
          <a:bodyPr/>
          <a:lstStyle/>
          <a:p>
            <a:r>
              <a:rPr lang="en-US" dirty="0"/>
              <a:t>Nick </a:t>
            </a:r>
            <a:r>
              <a:rPr lang="en-US" dirty="0" err="1"/>
              <a:t>Diercksen</a:t>
            </a:r>
            <a:r>
              <a:rPr lang="en-US" dirty="0"/>
              <a:t>, supervised by </a:t>
            </a:r>
            <a:r>
              <a:rPr lang="en-US" dirty="0" err="1"/>
              <a:t>Phong</a:t>
            </a:r>
            <a:r>
              <a:rPr lang="en-US" dirty="0"/>
              <a:t> Nguyen</a:t>
            </a:r>
          </a:p>
          <a:p>
            <a:fld id="{65FA27FA-8BAF-834A-9736-5F1D1A9AA41F}" type="datetime4">
              <a:rPr lang="en-US" smtClean="0"/>
              <a:pPr/>
              <a:t>February 10, 2023</a:t>
            </a:fld>
            <a:endParaRPr lang="en-US" dirty="0"/>
          </a:p>
        </p:txBody>
      </p:sp>
    </p:spTree>
    <p:extLst>
      <p:ext uri="{BB962C8B-B14F-4D97-AF65-F5344CB8AC3E}">
        <p14:creationId xmlns:p14="http://schemas.microsoft.com/office/powerpoint/2010/main" val="357386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02FD6047-8D8B-A504-FB82-24B064889EE0}"/>
              </a:ext>
            </a:extLst>
          </p:cNvPr>
          <p:cNvPicPr>
            <a:picLocks noChangeAspect="1"/>
          </p:cNvPicPr>
          <p:nvPr/>
        </p:nvPicPr>
        <p:blipFill>
          <a:blip r:embed="rId3"/>
          <a:stretch>
            <a:fillRect/>
          </a:stretch>
        </p:blipFill>
        <p:spPr>
          <a:xfrm>
            <a:off x="706543" y="1268898"/>
            <a:ext cx="6493393" cy="4733955"/>
          </a:xfrm>
          <a:prstGeom prst="rect">
            <a:avLst/>
          </a:prstGeom>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most significant pathways</a:t>
            </a:r>
          </a:p>
        </p:txBody>
      </p:sp>
      <p:pic>
        <p:nvPicPr>
          <p:cNvPr id="13314" name="Picture 2">
            <a:extLst>
              <a:ext uri="{FF2B5EF4-FFF2-40B4-BE49-F238E27FC236}">
                <a16:creationId xmlns:a16="http://schemas.microsoft.com/office/drawing/2014/main" id="{9D417FF3-2FA3-DA62-EDA4-2EA0E4A22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6415" y="3558503"/>
            <a:ext cx="3977642" cy="28411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F1877C-AA20-1997-7070-F58D6D1FC91F}"/>
              </a:ext>
            </a:extLst>
          </p:cNvPr>
          <p:cNvSpPr txBox="1"/>
          <p:nvPr/>
        </p:nvSpPr>
        <p:spPr>
          <a:xfrm>
            <a:off x="1593839" y="1287730"/>
            <a:ext cx="2324675" cy="276999"/>
          </a:xfrm>
          <a:prstGeom prst="rect">
            <a:avLst/>
          </a:prstGeom>
          <a:noFill/>
        </p:spPr>
        <p:txBody>
          <a:bodyPr wrap="none" rtlCol="0">
            <a:spAutoFit/>
          </a:bodyPr>
          <a:lstStyle/>
          <a:p>
            <a:r>
              <a:rPr lang="en-US" sz="1200" dirty="0"/>
              <a:t>(Normalized Enrichment Score)</a:t>
            </a:r>
          </a:p>
        </p:txBody>
      </p:sp>
      <p:sp>
        <p:nvSpPr>
          <p:cNvPr id="4" name="TextBox 3">
            <a:extLst>
              <a:ext uri="{FF2B5EF4-FFF2-40B4-BE49-F238E27FC236}">
                <a16:creationId xmlns:a16="http://schemas.microsoft.com/office/drawing/2014/main" id="{06E55852-8EBC-E4AB-68A0-13E3CCEEB6ED}"/>
              </a:ext>
            </a:extLst>
          </p:cNvPr>
          <p:cNvSpPr txBox="1"/>
          <p:nvPr/>
        </p:nvSpPr>
        <p:spPr>
          <a:xfrm>
            <a:off x="1977733" y="6122843"/>
            <a:ext cx="2837636" cy="276999"/>
          </a:xfrm>
          <a:prstGeom prst="rect">
            <a:avLst/>
          </a:prstGeom>
          <a:noFill/>
        </p:spPr>
        <p:txBody>
          <a:bodyPr wrap="none" rtlCol="0">
            <a:spAutoFit/>
          </a:bodyPr>
          <a:lstStyle/>
          <a:p>
            <a:r>
              <a:rPr lang="en-US" sz="1200" dirty="0"/>
              <a:t>Gene sets with adjusted p-value </a:t>
            </a:r>
            <a:r>
              <a:rPr lang="en-DE" sz="1200" dirty="0"/>
              <a:t>≤ 0.01</a:t>
            </a:r>
            <a:endParaRPr lang="en-US" sz="1200" dirty="0"/>
          </a:p>
        </p:txBody>
      </p:sp>
      <p:sp>
        <p:nvSpPr>
          <p:cNvPr id="2" name="Rectangle 1">
            <a:extLst>
              <a:ext uri="{FF2B5EF4-FFF2-40B4-BE49-F238E27FC236}">
                <a16:creationId xmlns:a16="http://schemas.microsoft.com/office/drawing/2014/main" id="{4C1C75C8-7A13-34BF-E778-9716B3706859}"/>
              </a:ext>
            </a:extLst>
          </p:cNvPr>
          <p:cNvSpPr/>
          <p:nvPr/>
        </p:nvSpPr>
        <p:spPr>
          <a:xfrm>
            <a:off x="9630695" y="1519010"/>
            <a:ext cx="40613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7619286-A0B1-3CC0-CD01-A2ED8DB2D2E1}"/>
              </a:ext>
            </a:extLst>
          </p:cNvPr>
          <p:cNvSpPr/>
          <p:nvPr/>
        </p:nvSpPr>
        <p:spPr>
          <a:xfrm>
            <a:off x="9630695" y="1625691"/>
            <a:ext cx="253731" cy="45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F0204A8-3C1E-982D-DEA7-887A6C739ADA}"/>
              </a:ext>
            </a:extLst>
          </p:cNvPr>
          <p:cNvSpPr txBox="1"/>
          <p:nvPr/>
        </p:nvSpPr>
        <p:spPr>
          <a:xfrm>
            <a:off x="8613625" y="715534"/>
            <a:ext cx="2287870" cy="369332"/>
          </a:xfrm>
          <a:prstGeom prst="rect">
            <a:avLst/>
          </a:prstGeom>
          <a:noFill/>
        </p:spPr>
        <p:txBody>
          <a:bodyPr wrap="none" rtlCol="0">
            <a:spAutoFit/>
          </a:bodyPr>
          <a:lstStyle/>
          <a:p>
            <a:r>
              <a:rPr lang="en-US" dirty="0">
                <a:solidFill>
                  <a:srgbClr val="FF6C67"/>
                </a:solidFill>
              </a:rPr>
              <a:t>Table for each group</a:t>
            </a:r>
          </a:p>
        </p:txBody>
      </p:sp>
      <p:sp>
        <p:nvSpPr>
          <p:cNvPr id="9" name="TextBox 8">
            <a:extLst>
              <a:ext uri="{FF2B5EF4-FFF2-40B4-BE49-F238E27FC236}">
                <a16:creationId xmlns:a16="http://schemas.microsoft.com/office/drawing/2014/main" id="{120F5AAD-9046-7EAD-2EBE-8E7CCA238F21}"/>
              </a:ext>
            </a:extLst>
          </p:cNvPr>
          <p:cNvSpPr txBox="1"/>
          <p:nvPr/>
        </p:nvSpPr>
        <p:spPr>
          <a:xfrm>
            <a:off x="4026599" y="6396902"/>
            <a:ext cx="2364750" cy="369332"/>
          </a:xfrm>
          <a:prstGeom prst="rect">
            <a:avLst/>
          </a:prstGeom>
          <a:noFill/>
        </p:spPr>
        <p:txBody>
          <a:bodyPr wrap="none" rtlCol="0">
            <a:spAutoFit/>
          </a:bodyPr>
          <a:lstStyle/>
          <a:p>
            <a:r>
              <a:rPr lang="en-US" dirty="0">
                <a:solidFill>
                  <a:srgbClr val="FF6C67"/>
                </a:solidFill>
              </a:rPr>
              <a:t>limit gene sets to 200</a:t>
            </a:r>
          </a:p>
        </p:txBody>
      </p:sp>
      <p:sp>
        <p:nvSpPr>
          <p:cNvPr id="10" name="TextBox 9">
            <a:extLst>
              <a:ext uri="{FF2B5EF4-FFF2-40B4-BE49-F238E27FC236}">
                <a16:creationId xmlns:a16="http://schemas.microsoft.com/office/drawing/2014/main" id="{09A02B5E-BBE5-5300-5A3F-523F36E7E3A4}"/>
              </a:ext>
            </a:extLst>
          </p:cNvPr>
          <p:cNvSpPr txBox="1"/>
          <p:nvPr/>
        </p:nvSpPr>
        <p:spPr>
          <a:xfrm>
            <a:off x="8573995" y="1380063"/>
            <a:ext cx="1056700" cy="369332"/>
          </a:xfrm>
          <a:prstGeom prst="rect">
            <a:avLst/>
          </a:prstGeom>
          <a:noFill/>
        </p:spPr>
        <p:txBody>
          <a:bodyPr wrap="none" rtlCol="0">
            <a:spAutoFit/>
          </a:bodyPr>
          <a:lstStyle/>
          <a:p>
            <a:r>
              <a:rPr lang="en-US" dirty="0" err="1">
                <a:solidFill>
                  <a:srgbClr val="FF6C67"/>
                </a:solidFill>
              </a:rPr>
              <a:t>Geneset</a:t>
            </a:r>
            <a:endParaRPr lang="en-US" dirty="0">
              <a:solidFill>
                <a:srgbClr val="FF6C67"/>
              </a:solidFill>
            </a:endParaRPr>
          </a:p>
        </p:txBody>
      </p:sp>
      <p:sp>
        <p:nvSpPr>
          <p:cNvPr id="12" name="TextBox 11">
            <a:extLst>
              <a:ext uri="{FF2B5EF4-FFF2-40B4-BE49-F238E27FC236}">
                <a16:creationId xmlns:a16="http://schemas.microsoft.com/office/drawing/2014/main" id="{C054A9B7-E09C-4E0D-795F-4E8B990A919A}"/>
              </a:ext>
            </a:extLst>
          </p:cNvPr>
          <p:cNvSpPr txBox="1"/>
          <p:nvPr/>
        </p:nvSpPr>
        <p:spPr>
          <a:xfrm>
            <a:off x="9556280" y="1193002"/>
            <a:ext cx="554960" cy="307777"/>
          </a:xfrm>
          <a:prstGeom prst="rect">
            <a:avLst/>
          </a:prstGeom>
          <a:noFill/>
        </p:spPr>
        <p:txBody>
          <a:bodyPr wrap="none" rtlCol="0">
            <a:spAutoFit/>
          </a:bodyPr>
          <a:lstStyle/>
          <a:p>
            <a:r>
              <a:rPr lang="en-US" sz="1400" dirty="0">
                <a:solidFill>
                  <a:srgbClr val="FF6C67"/>
                </a:solidFill>
              </a:rPr>
              <a:t>NES</a:t>
            </a:r>
          </a:p>
        </p:txBody>
      </p:sp>
      <p:sp>
        <p:nvSpPr>
          <p:cNvPr id="13" name="TextBox 12">
            <a:extLst>
              <a:ext uri="{FF2B5EF4-FFF2-40B4-BE49-F238E27FC236}">
                <a16:creationId xmlns:a16="http://schemas.microsoft.com/office/drawing/2014/main" id="{00BE243B-9806-6C3D-9E7C-85C2C3EA7072}"/>
              </a:ext>
            </a:extLst>
          </p:cNvPr>
          <p:cNvSpPr txBox="1"/>
          <p:nvPr/>
        </p:nvSpPr>
        <p:spPr>
          <a:xfrm>
            <a:off x="10207259" y="1204175"/>
            <a:ext cx="811441" cy="307777"/>
          </a:xfrm>
          <a:prstGeom prst="rect">
            <a:avLst/>
          </a:prstGeom>
          <a:noFill/>
        </p:spPr>
        <p:txBody>
          <a:bodyPr wrap="none" rtlCol="0">
            <a:spAutoFit/>
          </a:bodyPr>
          <a:lstStyle/>
          <a:p>
            <a:r>
              <a:rPr lang="en-US" sz="1400" dirty="0" err="1">
                <a:solidFill>
                  <a:srgbClr val="FF6C67"/>
                </a:solidFill>
              </a:rPr>
              <a:t>pvalue</a:t>
            </a:r>
            <a:r>
              <a:rPr lang="en-US" sz="1400" dirty="0">
                <a:solidFill>
                  <a:srgbClr val="FF6C67"/>
                </a:solidFill>
              </a:rPr>
              <a:t>?</a:t>
            </a:r>
          </a:p>
        </p:txBody>
      </p:sp>
      <p:sp>
        <p:nvSpPr>
          <p:cNvPr id="14" name="TextBox 13">
            <a:extLst>
              <a:ext uri="{FF2B5EF4-FFF2-40B4-BE49-F238E27FC236}">
                <a16:creationId xmlns:a16="http://schemas.microsoft.com/office/drawing/2014/main" id="{8CF05D09-0F29-50F3-1216-3D2D129259B4}"/>
              </a:ext>
            </a:extLst>
          </p:cNvPr>
          <p:cNvSpPr txBox="1"/>
          <p:nvPr/>
        </p:nvSpPr>
        <p:spPr>
          <a:xfrm>
            <a:off x="8193564" y="2231276"/>
            <a:ext cx="2210862" cy="923330"/>
          </a:xfrm>
          <a:prstGeom prst="rect">
            <a:avLst/>
          </a:prstGeom>
          <a:noFill/>
        </p:spPr>
        <p:txBody>
          <a:bodyPr wrap="none" rtlCol="0">
            <a:spAutoFit/>
          </a:bodyPr>
          <a:lstStyle/>
          <a:p>
            <a:r>
              <a:rPr lang="en-US" dirty="0">
                <a:solidFill>
                  <a:srgbClr val="FF6C67"/>
                </a:solidFill>
              </a:rPr>
              <a:t>(maybe also plot for</a:t>
            </a:r>
          </a:p>
          <a:p>
            <a:r>
              <a:rPr lang="en-US" dirty="0">
                <a:solidFill>
                  <a:srgbClr val="FF6C67"/>
                </a:solidFill>
              </a:rPr>
              <a:t>each group)</a:t>
            </a:r>
          </a:p>
          <a:p>
            <a:r>
              <a:rPr lang="en-US" dirty="0">
                <a:solidFill>
                  <a:srgbClr val="FF6C67"/>
                </a:solidFill>
              </a:rPr>
              <a:t>label those points</a:t>
            </a:r>
          </a:p>
        </p:txBody>
      </p:sp>
    </p:spTree>
    <p:extLst>
      <p:ext uri="{BB962C8B-B14F-4D97-AF65-F5344CB8AC3E}">
        <p14:creationId xmlns:p14="http://schemas.microsoft.com/office/powerpoint/2010/main" val="2701921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a:t>
            </a:r>
            <a:r>
              <a:rPr lang="en-US" dirty="0" err="1"/>
              <a:t>gastroc</a:t>
            </a:r>
            <a:r>
              <a:rPr lang="en-US" dirty="0"/>
              <a:t> upregulated</a:t>
            </a:r>
          </a:p>
        </p:txBody>
      </p:sp>
      <p:pic>
        <p:nvPicPr>
          <p:cNvPr id="7170" name="Picture 2">
            <a:extLst>
              <a:ext uri="{FF2B5EF4-FFF2-40B4-BE49-F238E27FC236}">
                <a16:creationId xmlns:a16="http://schemas.microsoft.com/office/drawing/2014/main" id="{ADEAA8C5-E6D4-61F3-4BA9-3AC482FDD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18" y="1719942"/>
            <a:ext cx="5364479" cy="38317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3DFE1412-0D5D-F379-84DB-76F8B302A4A1}"/>
              </a:ext>
            </a:extLst>
          </p:cNvPr>
          <p:cNvGraphicFramePr>
            <a:graphicFrameLocks noGrp="1"/>
          </p:cNvGraphicFramePr>
          <p:nvPr>
            <p:extLst>
              <p:ext uri="{D42A27DB-BD31-4B8C-83A1-F6EECF244321}">
                <p14:modId xmlns:p14="http://schemas.microsoft.com/office/powerpoint/2010/main" val="3454645741"/>
              </p:ext>
            </p:extLst>
          </p:nvPr>
        </p:nvGraphicFramePr>
        <p:xfrm>
          <a:off x="6428287" y="2294520"/>
          <a:ext cx="5110570" cy="2441609"/>
        </p:xfrm>
        <a:graphic>
          <a:graphicData uri="http://schemas.openxmlformats.org/drawingml/2006/table">
            <a:tbl>
              <a:tblPr/>
              <a:tblGrid>
                <a:gridCol w="409830">
                  <a:extLst>
                    <a:ext uri="{9D8B030D-6E8A-4147-A177-3AD203B41FA5}">
                      <a16:colId xmlns:a16="http://schemas.microsoft.com/office/drawing/2014/main" val="121599706"/>
                    </a:ext>
                  </a:extLst>
                </a:gridCol>
                <a:gridCol w="4700740">
                  <a:extLst>
                    <a:ext uri="{9D8B030D-6E8A-4147-A177-3AD203B41FA5}">
                      <a16:colId xmlns:a16="http://schemas.microsoft.com/office/drawing/2014/main" val="4169955293"/>
                    </a:ext>
                  </a:extLst>
                </a:gridCol>
              </a:tblGrid>
              <a:tr h="208130">
                <a:tc>
                  <a:txBody>
                    <a:bodyPr/>
                    <a:lstStyle/>
                    <a:p>
                      <a:pPr algn="l" fontAlgn="b"/>
                      <a:r>
                        <a:rPr lang="en-GB" sz="1000">
                          <a:effectLst/>
                        </a:rPr>
                        <a:t>label</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GB" sz="1000" dirty="0">
                          <a:effectLst/>
                        </a:rPr>
                        <a:t>pathway</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31569693"/>
                  </a:ext>
                </a:extLst>
              </a:tr>
              <a:tr h="186643">
                <a:tc>
                  <a:txBody>
                    <a:bodyPr/>
                    <a:lstStyle/>
                    <a:p>
                      <a:pPr algn="l" fontAlgn="t"/>
                      <a:r>
                        <a:rPr lang="en-GB" sz="1000">
                          <a:effectLst/>
                        </a:rPr>
                        <a:t>A</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WP_TYROBP_CAUSAL_NETWORK_IN_MICROGLIA</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74074733"/>
                  </a:ext>
                </a:extLst>
              </a:tr>
              <a:tr h="0">
                <a:tc>
                  <a:txBody>
                    <a:bodyPr/>
                    <a:lstStyle/>
                    <a:p>
                      <a:pPr algn="l" fontAlgn="t"/>
                      <a:r>
                        <a:rPr lang="en-GB" sz="1000">
                          <a:effectLst/>
                        </a:rPr>
                        <a:t>B</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WP_MICROGLIA_PATHOGEN_PHAGOCYTOSIS_PATHWAY</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9749405"/>
                  </a:ext>
                </a:extLst>
              </a:tr>
              <a:tr h="235265">
                <a:tc>
                  <a:txBody>
                    <a:bodyPr/>
                    <a:lstStyle/>
                    <a:p>
                      <a:pPr algn="l" fontAlgn="t"/>
                      <a:r>
                        <a:rPr lang="en-GB" sz="1000">
                          <a:effectLst/>
                        </a:rPr>
                        <a:t>C</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WP_APOPTOSIS</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92391765"/>
                  </a:ext>
                </a:extLst>
              </a:tr>
              <a:tr h="0">
                <a:tc>
                  <a:txBody>
                    <a:bodyPr/>
                    <a:lstStyle/>
                    <a:p>
                      <a:pPr algn="l" fontAlgn="t"/>
                      <a:r>
                        <a:rPr lang="en-GB" sz="1000">
                          <a:effectLst/>
                        </a:rPr>
                        <a:t>D</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kern="1200" dirty="0">
                          <a:solidFill>
                            <a:schemeClr val="tx1"/>
                          </a:solidFill>
                          <a:effectLst/>
                          <a:latin typeface="+mn-lt"/>
                          <a:ea typeface="+mn-ea"/>
                          <a:cs typeface="+mn-cs"/>
                        </a:rPr>
                        <a:t>REACTOME</a:t>
                      </a:r>
                      <a:r>
                        <a:rPr lang="en-GB" sz="1000" dirty="0">
                          <a:effectLst/>
                        </a:rPr>
                        <a:t>_IMMUNOREGULATORY_INTERACIONS_BETWEEN_A_LYMPHOID_AND_A_NON_LYMPHOID_CELL</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90076917"/>
                  </a:ext>
                </a:extLst>
              </a:tr>
              <a:tr h="121858">
                <a:tc>
                  <a:txBody>
                    <a:bodyPr/>
                    <a:lstStyle/>
                    <a:p>
                      <a:pPr algn="l" fontAlgn="t"/>
                      <a:r>
                        <a:rPr lang="en-GB" sz="1000">
                          <a:effectLst/>
                        </a:rPr>
                        <a:t>E</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WP_CHEMOKINE_SIGNALING_PATHWAY</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4443625"/>
                  </a:ext>
                </a:extLst>
              </a:tr>
              <a:tr h="156913">
                <a:tc>
                  <a:txBody>
                    <a:bodyPr/>
                    <a:lstStyle/>
                    <a:p>
                      <a:pPr algn="l" fontAlgn="t"/>
                      <a:r>
                        <a:rPr lang="en-GB" sz="1000">
                          <a:effectLst/>
                        </a:rPr>
                        <a:t>F</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WP_FIBRIN_COMPLEMENT_RECEPTOR_3_SIGNALING_PATHWAY</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51582474"/>
                  </a:ext>
                </a:extLst>
              </a:tr>
              <a:tr h="235265">
                <a:tc>
                  <a:txBody>
                    <a:bodyPr/>
                    <a:lstStyle/>
                    <a:p>
                      <a:pPr algn="l" fontAlgn="t"/>
                      <a:r>
                        <a:rPr lang="en-GB" sz="1000">
                          <a:effectLst/>
                        </a:rPr>
                        <a:t>G</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BIOCARTA_TNFR2_PATHWAY</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8365090"/>
                  </a:ext>
                </a:extLst>
              </a:tr>
              <a:tr h="235265">
                <a:tc>
                  <a:txBody>
                    <a:bodyPr/>
                    <a:lstStyle/>
                    <a:p>
                      <a:pPr algn="l" fontAlgn="t"/>
                      <a:r>
                        <a:rPr lang="en-GB" sz="1000">
                          <a:effectLst/>
                        </a:rPr>
                        <a:t>H</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REACTOME_GPCR_LIGAND_BINDING</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97580110"/>
                  </a:ext>
                </a:extLst>
              </a:tr>
              <a:tr h="156867">
                <a:tc>
                  <a:txBody>
                    <a:bodyPr/>
                    <a:lstStyle/>
                    <a:p>
                      <a:pPr algn="l" fontAlgn="t"/>
                      <a:r>
                        <a:rPr lang="en-GB" sz="1000">
                          <a:effectLst/>
                        </a:rPr>
                        <a:t>I</a:t>
                      </a:r>
                    </a:p>
                  </a:txBody>
                  <a:tcPr marL="36901" marR="36901" marT="36901" marB="36901">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GB" sz="1000" dirty="0">
                          <a:effectLst/>
                        </a:rPr>
                        <a:t>REACTOME_GPVI_MEDIATED_ACTIVATION_CASCADE</a:t>
                      </a:r>
                    </a:p>
                  </a:txBody>
                  <a:tcPr marL="36901" marR="36901" marT="36901" marB="36901">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738010707"/>
                  </a:ext>
                </a:extLst>
              </a:tr>
            </a:tbl>
          </a:graphicData>
        </a:graphic>
      </p:graphicFrame>
      <p:sp>
        <p:nvSpPr>
          <p:cNvPr id="6" name="TextBox 5">
            <a:extLst>
              <a:ext uri="{FF2B5EF4-FFF2-40B4-BE49-F238E27FC236}">
                <a16:creationId xmlns:a16="http://schemas.microsoft.com/office/drawing/2014/main" id="{1774E2D7-E29B-5F31-68AE-B7BF2DBA4F12}"/>
              </a:ext>
            </a:extLst>
          </p:cNvPr>
          <p:cNvSpPr txBox="1"/>
          <p:nvPr/>
        </p:nvSpPr>
        <p:spPr>
          <a:xfrm>
            <a:off x="2066080" y="1109928"/>
            <a:ext cx="6099858" cy="461665"/>
          </a:xfrm>
          <a:prstGeom prst="rect">
            <a:avLst/>
          </a:prstGeom>
          <a:noFill/>
        </p:spPr>
        <p:txBody>
          <a:bodyPr wrap="square">
            <a:spAutoFit/>
          </a:bodyPr>
          <a:lstStyle/>
          <a:p>
            <a:r>
              <a:rPr lang="en-US" sz="2400" dirty="0"/>
              <a:t>top 9 ESPs (enrichment score plot)</a:t>
            </a:r>
          </a:p>
        </p:txBody>
      </p:sp>
    </p:spTree>
    <p:extLst>
      <p:ext uri="{BB962C8B-B14F-4D97-AF65-F5344CB8AC3E}">
        <p14:creationId xmlns:p14="http://schemas.microsoft.com/office/powerpoint/2010/main" val="2506936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a:t>
            </a:r>
            <a:r>
              <a:rPr lang="en-US" dirty="0" err="1"/>
              <a:t>gastroc</a:t>
            </a:r>
            <a:r>
              <a:rPr lang="en-US" dirty="0"/>
              <a:t> downregulated</a:t>
            </a:r>
          </a:p>
        </p:txBody>
      </p:sp>
      <p:graphicFrame>
        <p:nvGraphicFramePr>
          <p:cNvPr id="3" name="Table 2">
            <a:extLst>
              <a:ext uri="{FF2B5EF4-FFF2-40B4-BE49-F238E27FC236}">
                <a16:creationId xmlns:a16="http://schemas.microsoft.com/office/drawing/2014/main" id="{3DFE1412-0D5D-F379-84DB-76F8B302A4A1}"/>
              </a:ext>
            </a:extLst>
          </p:cNvPr>
          <p:cNvGraphicFramePr>
            <a:graphicFrameLocks noGrp="1"/>
          </p:cNvGraphicFramePr>
          <p:nvPr>
            <p:extLst>
              <p:ext uri="{D42A27DB-BD31-4B8C-83A1-F6EECF244321}">
                <p14:modId xmlns:p14="http://schemas.microsoft.com/office/powerpoint/2010/main" val="2626493398"/>
              </p:ext>
            </p:extLst>
          </p:nvPr>
        </p:nvGraphicFramePr>
        <p:xfrm>
          <a:off x="6428287" y="2294520"/>
          <a:ext cx="5110570" cy="3064652"/>
        </p:xfrm>
        <a:graphic>
          <a:graphicData uri="http://schemas.openxmlformats.org/drawingml/2006/table">
            <a:tbl>
              <a:tblPr/>
              <a:tblGrid>
                <a:gridCol w="409830">
                  <a:extLst>
                    <a:ext uri="{9D8B030D-6E8A-4147-A177-3AD203B41FA5}">
                      <a16:colId xmlns:a16="http://schemas.microsoft.com/office/drawing/2014/main" val="121599706"/>
                    </a:ext>
                  </a:extLst>
                </a:gridCol>
                <a:gridCol w="4700740">
                  <a:extLst>
                    <a:ext uri="{9D8B030D-6E8A-4147-A177-3AD203B41FA5}">
                      <a16:colId xmlns:a16="http://schemas.microsoft.com/office/drawing/2014/main" val="4169955293"/>
                    </a:ext>
                  </a:extLst>
                </a:gridCol>
              </a:tblGrid>
              <a:tr h="208130">
                <a:tc>
                  <a:txBody>
                    <a:bodyPr/>
                    <a:lstStyle/>
                    <a:p>
                      <a:pPr algn="l" fontAlgn="b"/>
                      <a:r>
                        <a:rPr lang="en-GB" sz="1000">
                          <a:effectLst/>
                        </a:rPr>
                        <a:t>label</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GB" sz="1000" dirty="0">
                          <a:effectLst/>
                        </a:rPr>
                        <a:t>pathway</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31569693"/>
                  </a:ext>
                </a:extLst>
              </a:tr>
              <a:tr h="186643">
                <a:tc>
                  <a:txBody>
                    <a:bodyPr/>
                    <a:lstStyle/>
                    <a:p>
                      <a:pPr algn="l" fontAlgn="t"/>
                      <a:r>
                        <a:rPr lang="en-GB" sz="1000" dirty="0">
                          <a:effectLst/>
                        </a:rPr>
                        <a:t>A</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REACTOME_THE_CITRIC_ACID_TCA_CYCLE_AND_RESPIRATORY_ELECTRON_TRANSPORT</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74074733"/>
                  </a:ext>
                </a:extLst>
              </a:tr>
              <a:tr h="0">
                <a:tc>
                  <a:txBody>
                    <a:bodyPr/>
                    <a:lstStyle/>
                    <a:p>
                      <a:pPr algn="l" fontAlgn="t"/>
                      <a:r>
                        <a:rPr lang="en-GB" sz="1000">
                          <a:effectLst/>
                        </a:rPr>
                        <a:t>B</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REACTOME_RESPIRATORY_ELECTRON_TRANSPORT_ATP_SYNTHESIS_BY_CHEMIOSMOTIC_COUPLING_AND_HEAT_PRODUCTION_BY_UNCOUPLING_PROTEINS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9749405"/>
                  </a:ext>
                </a:extLst>
              </a:tr>
              <a:tr h="235265">
                <a:tc>
                  <a:txBody>
                    <a:bodyPr/>
                    <a:lstStyle/>
                    <a:p>
                      <a:pPr algn="l" fontAlgn="t"/>
                      <a:r>
                        <a:rPr lang="en-GB" sz="1000">
                          <a:effectLst/>
                        </a:rPr>
                        <a:t>C</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REACTOME_RESPIRATORY_ELECTRON_TRANSPORT</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92391765"/>
                  </a:ext>
                </a:extLst>
              </a:tr>
              <a:tr h="0">
                <a:tc>
                  <a:txBody>
                    <a:bodyPr/>
                    <a:lstStyle/>
                    <a:p>
                      <a:pPr algn="l" fontAlgn="t"/>
                      <a:r>
                        <a:rPr lang="en-GB" sz="1000">
                          <a:effectLst/>
                        </a:rPr>
                        <a:t>D</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REACTOME_ANTIGEN_PROCESSING_UBIQUITINATION_PROTEASOME_DEGRADATION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90076917"/>
                  </a:ext>
                </a:extLst>
              </a:tr>
              <a:tr h="121858">
                <a:tc>
                  <a:txBody>
                    <a:bodyPr/>
                    <a:lstStyle/>
                    <a:p>
                      <a:pPr algn="l" fontAlgn="t"/>
                      <a:r>
                        <a:rPr lang="en-GB" sz="1000">
                          <a:effectLst/>
                        </a:rPr>
                        <a:t>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WP_ELECTRON_TRANSPORT_CHAIN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4443625"/>
                  </a:ext>
                </a:extLst>
              </a:tr>
              <a:tr h="156913">
                <a:tc>
                  <a:txBody>
                    <a:bodyPr/>
                    <a:lstStyle/>
                    <a:p>
                      <a:pPr algn="l" fontAlgn="t"/>
                      <a:r>
                        <a:rPr lang="en-GB" sz="1000">
                          <a:effectLst/>
                        </a:rPr>
                        <a:t>F</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REACTOME_METABOLISM_OF_AMINO_ACIDS_AND_DERIVATIVES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51582474"/>
                  </a:ext>
                </a:extLst>
              </a:tr>
              <a:tr h="235265">
                <a:tc>
                  <a:txBody>
                    <a:bodyPr/>
                    <a:lstStyle/>
                    <a:p>
                      <a:pPr algn="l" fontAlgn="t"/>
                      <a:r>
                        <a:rPr lang="en-GB" sz="1000">
                          <a:effectLst/>
                        </a:rPr>
                        <a:t>G</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REACTOME_TRANSLATION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8365090"/>
                  </a:ext>
                </a:extLst>
              </a:tr>
              <a:tr h="235265">
                <a:tc>
                  <a:txBody>
                    <a:bodyPr/>
                    <a:lstStyle/>
                    <a:p>
                      <a:pPr algn="l" fontAlgn="t"/>
                      <a:r>
                        <a:rPr lang="en-GB" sz="1000">
                          <a:effectLst/>
                        </a:rPr>
                        <a:t>H</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REACTOME_NEDDYLATION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97580110"/>
                  </a:ext>
                </a:extLst>
              </a:tr>
              <a:tr h="156867">
                <a:tc>
                  <a:txBody>
                    <a:bodyPr/>
                    <a:lstStyle/>
                    <a:p>
                      <a:pPr algn="l" fontAlgn="t"/>
                      <a:r>
                        <a:rPr lang="en-GB" sz="1000">
                          <a:effectLst/>
                        </a:rPr>
                        <a:t>I</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GB" sz="1000" dirty="0">
                          <a:effectLst/>
                        </a:rPr>
                        <a:t>REACTOME_MITOCHONDRIAL_TRANSLATION</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738010707"/>
                  </a:ext>
                </a:extLst>
              </a:tr>
            </a:tbl>
          </a:graphicData>
        </a:graphic>
      </p:graphicFrame>
      <p:pic>
        <p:nvPicPr>
          <p:cNvPr id="8194" name="Picture 2">
            <a:extLst>
              <a:ext uri="{FF2B5EF4-FFF2-40B4-BE49-F238E27FC236}">
                <a16:creationId xmlns:a16="http://schemas.microsoft.com/office/drawing/2014/main" id="{81CE66AF-B54A-B91B-A40F-3BD5659C2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17" y="1741713"/>
            <a:ext cx="5364479" cy="38317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15BA8C-7DCC-D2AA-80ED-F9CB335F85E7}"/>
              </a:ext>
            </a:extLst>
          </p:cNvPr>
          <p:cNvSpPr txBox="1"/>
          <p:nvPr/>
        </p:nvSpPr>
        <p:spPr>
          <a:xfrm>
            <a:off x="2066080" y="1109928"/>
            <a:ext cx="6099858" cy="461665"/>
          </a:xfrm>
          <a:prstGeom prst="rect">
            <a:avLst/>
          </a:prstGeom>
          <a:noFill/>
        </p:spPr>
        <p:txBody>
          <a:bodyPr wrap="square">
            <a:spAutoFit/>
          </a:bodyPr>
          <a:lstStyle/>
          <a:p>
            <a:r>
              <a:rPr lang="en-US" sz="2400" dirty="0"/>
              <a:t>top 9 ESPs</a:t>
            </a:r>
          </a:p>
        </p:txBody>
      </p:sp>
    </p:spTree>
    <p:extLst>
      <p:ext uri="{BB962C8B-B14F-4D97-AF65-F5344CB8AC3E}">
        <p14:creationId xmlns:p14="http://schemas.microsoft.com/office/powerpoint/2010/main" val="127256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DC3FB84-5433-A3E0-020F-04013D23B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16" y="1741713"/>
            <a:ext cx="5364479" cy="38317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soleus upregulated</a:t>
            </a:r>
          </a:p>
        </p:txBody>
      </p:sp>
      <p:graphicFrame>
        <p:nvGraphicFramePr>
          <p:cNvPr id="3" name="Table 2">
            <a:extLst>
              <a:ext uri="{FF2B5EF4-FFF2-40B4-BE49-F238E27FC236}">
                <a16:creationId xmlns:a16="http://schemas.microsoft.com/office/drawing/2014/main" id="{3DFE1412-0D5D-F379-84DB-76F8B302A4A1}"/>
              </a:ext>
            </a:extLst>
          </p:cNvPr>
          <p:cNvGraphicFramePr>
            <a:graphicFrameLocks noGrp="1"/>
          </p:cNvGraphicFramePr>
          <p:nvPr>
            <p:extLst>
              <p:ext uri="{D42A27DB-BD31-4B8C-83A1-F6EECF244321}">
                <p14:modId xmlns:p14="http://schemas.microsoft.com/office/powerpoint/2010/main" val="2861337515"/>
              </p:ext>
            </p:extLst>
          </p:nvPr>
        </p:nvGraphicFramePr>
        <p:xfrm>
          <a:off x="6428287" y="2294520"/>
          <a:ext cx="5110570" cy="2912252"/>
        </p:xfrm>
        <a:graphic>
          <a:graphicData uri="http://schemas.openxmlformats.org/drawingml/2006/table">
            <a:tbl>
              <a:tblPr/>
              <a:tblGrid>
                <a:gridCol w="409830">
                  <a:extLst>
                    <a:ext uri="{9D8B030D-6E8A-4147-A177-3AD203B41FA5}">
                      <a16:colId xmlns:a16="http://schemas.microsoft.com/office/drawing/2014/main" val="121599706"/>
                    </a:ext>
                  </a:extLst>
                </a:gridCol>
                <a:gridCol w="4700740">
                  <a:extLst>
                    <a:ext uri="{9D8B030D-6E8A-4147-A177-3AD203B41FA5}">
                      <a16:colId xmlns:a16="http://schemas.microsoft.com/office/drawing/2014/main" val="4169955293"/>
                    </a:ext>
                  </a:extLst>
                </a:gridCol>
              </a:tblGrid>
              <a:tr h="208130">
                <a:tc>
                  <a:txBody>
                    <a:bodyPr/>
                    <a:lstStyle/>
                    <a:p>
                      <a:pPr algn="l" fontAlgn="b"/>
                      <a:r>
                        <a:rPr lang="en-GB" sz="1000">
                          <a:effectLst/>
                        </a:rPr>
                        <a:t>label</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GB" sz="1000" dirty="0">
                          <a:effectLst/>
                        </a:rPr>
                        <a:t>pathway</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31569693"/>
                  </a:ext>
                </a:extLst>
              </a:tr>
              <a:tr h="186643">
                <a:tc>
                  <a:txBody>
                    <a:bodyPr/>
                    <a:lstStyle/>
                    <a:p>
                      <a:pPr algn="l" fontAlgn="t"/>
                      <a:r>
                        <a:rPr lang="en-GB" sz="1000">
                          <a:effectLst/>
                        </a:rPr>
                        <a:t>A</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REACTOME_SRP_DEPENDENT_COTRANSLATIONAL_PROTEIN_TARGETING_TO_MEMBRANE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74074733"/>
                  </a:ext>
                </a:extLst>
              </a:tr>
              <a:tr h="0">
                <a:tc>
                  <a:txBody>
                    <a:bodyPr/>
                    <a:lstStyle/>
                    <a:p>
                      <a:pPr algn="l" fontAlgn="t"/>
                      <a:r>
                        <a:rPr lang="en-GB" sz="1000">
                          <a:effectLst/>
                        </a:rPr>
                        <a:t>B</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REACTOME_FORMATION_OF_A_POOL_OF_FREE_40S_SUBUNITS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9749405"/>
                  </a:ext>
                </a:extLst>
              </a:tr>
              <a:tr h="235265">
                <a:tc>
                  <a:txBody>
                    <a:bodyPr/>
                    <a:lstStyle/>
                    <a:p>
                      <a:pPr algn="l" fontAlgn="t"/>
                      <a:r>
                        <a:rPr lang="en-GB" sz="1000">
                          <a:effectLst/>
                        </a:rPr>
                        <a:t>C</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WP_CYTOPLASMIC_RIBOSOMAL_PROTEINS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92391765"/>
                  </a:ext>
                </a:extLst>
              </a:tr>
              <a:tr h="0">
                <a:tc>
                  <a:txBody>
                    <a:bodyPr/>
                    <a:lstStyle/>
                    <a:p>
                      <a:pPr algn="l" fontAlgn="t"/>
                      <a:r>
                        <a:rPr lang="en-GB" sz="1000">
                          <a:effectLst/>
                        </a:rPr>
                        <a:t>D</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REACTOME_NONSENSE_MEDIATED_DECAY_NMD_INDEPENDENT_OF_THE_EXON_JUNCTION_COMPLEX_EJC</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90076917"/>
                  </a:ext>
                </a:extLst>
              </a:tr>
              <a:tr h="121858">
                <a:tc>
                  <a:txBody>
                    <a:bodyPr/>
                    <a:lstStyle/>
                    <a:p>
                      <a:pPr algn="l" fontAlgn="t"/>
                      <a:r>
                        <a:rPr lang="en-GB" sz="1000">
                          <a:effectLst/>
                        </a:rPr>
                        <a:t>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WP_TYROBP_CAUSAL_NETWORK_IN_MICROGLIA</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4443625"/>
                  </a:ext>
                </a:extLst>
              </a:tr>
              <a:tr h="156913">
                <a:tc>
                  <a:txBody>
                    <a:bodyPr/>
                    <a:lstStyle/>
                    <a:p>
                      <a:pPr algn="l" fontAlgn="t"/>
                      <a:r>
                        <a:rPr lang="en-GB" sz="1000">
                          <a:effectLst/>
                        </a:rPr>
                        <a:t>F</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REACTOME_EUKARYOTIC_TRANSLATION_INITIATION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51582474"/>
                  </a:ext>
                </a:extLst>
              </a:tr>
              <a:tr h="235265">
                <a:tc>
                  <a:txBody>
                    <a:bodyPr/>
                    <a:lstStyle/>
                    <a:p>
                      <a:pPr algn="l" fontAlgn="t"/>
                      <a:r>
                        <a:rPr lang="en-GB" sz="1000">
                          <a:effectLst/>
                        </a:rPr>
                        <a:t>G</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REACTOME_NONSENSE_MEDIATED_DECAY_NMD</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8365090"/>
                  </a:ext>
                </a:extLst>
              </a:tr>
              <a:tr h="235265">
                <a:tc>
                  <a:txBody>
                    <a:bodyPr/>
                    <a:lstStyle/>
                    <a:p>
                      <a:pPr algn="l" fontAlgn="t"/>
                      <a:r>
                        <a:rPr lang="en-GB" sz="1000">
                          <a:effectLst/>
                        </a:rPr>
                        <a:t>H</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REACTOME_EXTRACELLULAR_MATRIX_ORGANIZATION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97580110"/>
                  </a:ext>
                </a:extLst>
              </a:tr>
              <a:tr h="156867">
                <a:tc>
                  <a:txBody>
                    <a:bodyPr/>
                    <a:lstStyle/>
                    <a:p>
                      <a:pPr algn="l" fontAlgn="t"/>
                      <a:r>
                        <a:rPr lang="en-GB" sz="1000">
                          <a:effectLst/>
                        </a:rPr>
                        <a:t>I</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GB" sz="1000" dirty="0">
                          <a:effectLst/>
                        </a:rPr>
                        <a:t>REACTOME_MAJOR_PATHWAY_OF_RRNA_PROCESSING_IN_THE_NUCLEOLUS_AND_CYTOSOL</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738010707"/>
                  </a:ext>
                </a:extLst>
              </a:tr>
            </a:tbl>
          </a:graphicData>
        </a:graphic>
      </p:graphicFrame>
      <p:sp>
        <p:nvSpPr>
          <p:cNvPr id="2" name="TextBox 1">
            <a:extLst>
              <a:ext uri="{FF2B5EF4-FFF2-40B4-BE49-F238E27FC236}">
                <a16:creationId xmlns:a16="http://schemas.microsoft.com/office/drawing/2014/main" id="{A8551130-6172-03AE-2137-E610ECE19B7D}"/>
              </a:ext>
            </a:extLst>
          </p:cNvPr>
          <p:cNvSpPr txBox="1"/>
          <p:nvPr/>
        </p:nvSpPr>
        <p:spPr>
          <a:xfrm>
            <a:off x="2066080" y="1109928"/>
            <a:ext cx="6099858" cy="461665"/>
          </a:xfrm>
          <a:prstGeom prst="rect">
            <a:avLst/>
          </a:prstGeom>
          <a:noFill/>
        </p:spPr>
        <p:txBody>
          <a:bodyPr wrap="square">
            <a:spAutoFit/>
          </a:bodyPr>
          <a:lstStyle/>
          <a:p>
            <a:r>
              <a:rPr lang="en-US" sz="2400" dirty="0"/>
              <a:t>top 9 ESPs</a:t>
            </a:r>
          </a:p>
        </p:txBody>
      </p:sp>
    </p:spTree>
    <p:extLst>
      <p:ext uri="{BB962C8B-B14F-4D97-AF65-F5344CB8AC3E}">
        <p14:creationId xmlns:p14="http://schemas.microsoft.com/office/powerpoint/2010/main" val="2536592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AF99D8CF-ECF5-0CF6-AF10-AFFD6BF38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34" y="1741713"/>
            <a:ext cx="5364480" cy="38317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soleus downregulated</a:t>
            </a:r>
          </a:p>
        </p:txBody>
      </p:sp>
      <p:graphicFrame>
        <p:nvGraphicFramePr>
          <p:cNvPr id="3" name="Table 2">
            <a:extLst>
              <a:ext uri="{FF2B5EF4-FFF2-40B4-BE49-F238E27FC236}">
                <a16:creationId xmlns:a16="http://schemas.microsoft.com/office/drawing/2014/main" id="{3DFE1412-0D5D-F379-84DB-76F8B302A4A1}"/>
              </a:ext>
            </a:extLst>
          </p:cNvPr>
          <p:cNvGraphicFramePr>
            <a:graphicFrameLocks noGrp="1"/>
          </p:cNvGraphicFramePr>
          <p:nvPr>
            <p:extLst>
              <p:ext uri="{D42A27DB-BD31-4B8C-83A1-F6EECF244321}">
                <p14:modId xmlns:p14="http://schemas.microsoft.com/office/powerpoint/2010/main" val="2199346183"/>
              </p:ext>
            </p:extLst>
          </p:nvPr>
        </p:nvGraphicFramePr>
        <p:xfrm>
          <a:off x="6428287" y="2294520"/>
          <a:ext cx="5110570" cy="2759852"/>
        </p:xfrm>
        <a:graphic>
          <a:graphicData uri="http://schemas.openxmlformats.org/drawingml/2006/table">
            <a:tbl>
              <a:tblPr/>
              <a:tblGrid>
                <a:gridCol w="409830">
                  <a:extLst>
                    <a:ext uri="{9D8B030D-6E8A-4147-A177-3AD203B41FA5}">
                      <a16:colId xmlns:a16="http://schemas.microsoft.com/office/drawing/2014/main" val="121599706"/>
                    </a:ext>
                  </a:extLst>
                </a:gridCol>
                <a:gridCol w="4700740">
                  <a:extLst>
                    <a:ext uri="{9D8B030D-6E8A-4147-A177-3AD203B41FA5}">
                      <a16:colId xmlns:a16="http://schemas.microsoft.com/office/drawing/2014/main" val="4169955293"/>
                    </a:ext>
                  </a:extLst>
                </a:gridCol>
              </a:tblGrid>
              <a:tr h="208130">
                <a:tc>
                  <a:txBody>
                    <a:bodyPr/>
                    <a:lstStyle/>
                    <a:p>
                      <a:pPr algn="l" fontAlgn="b"/>
                      <a:r>
                        <a:rPr lang="en-GB" sz="1000">
                          <a:effectLst/>
                        </a:rPr>
                        <a:t>label</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GB" sz="1000" dirty="0">
                          <a:effectLst/>
                        </a:rPr>
                        <a:t>pathway</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31569693"/>
                  </a:ext>
                </a:extLst>
              </a:tr>
              <a:tr h="186643">
                <a:tc>
                  <a:txBody>
                    <a:bodyPr/>
                    <a:lstStyle/>
                    <a:p>
                      <a:pPr algn="l" fontAlgn="t"/>
                      <a:r>
                        <a:rPr lang="en-GB" sz="1000">
                          <a:effectLst/>
                        </a:rPr>
                        <a:t>A</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REACTOME_CELLULAR_RESPONSE_TO_CHEMICAL_STRESS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74074733"/>
                  </a:ext>
                </a:extLst>
              </a:tr>
              <a:tr h="0">
                <a:tc>
                  <a:txBody>
                    <a:bodyPr/>
                    <a:lstStyle/>
                    <a:p>
                      <a:pPr algn="l" fontAlgn="t"/>
                      <a:r>
                        <a:rPr lang="en-GB" sz="1000">
                          <a:effectLst/>
                        </a:rPr>
                        <a:t>B</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REACTOME_KEAP1_NFE2L2_PATHWAY</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9749405"/>
                  </a:ext>
                </a:extLst>
              </a:tr>
              <a:tr h="235265">
                <a:tc>
                  <a:txBody>
                    <a:bodyPr/>
                    <a:lstStyle/>
                    <a:p>
                      <a:pPr algn="l" fontAlgn="t"/>
                      <a:r>
                        <a:rPr lang="en-GB" sz="1000">
                          <a:effectLst/>
                        </a:rPr>
                        <a:t>C</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REACTOME_RUNX1_REGULATES_TRANSCRIPTION_OF_GENES_INVOLVED_IN_DIFFERENTIATION_OF_HSCS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92391765"/>
                  </a:ext>
                </a:extLst>
              </a:tr>
              <a:tr h="0">
                <a:tc>
                  <a:txBody>
                    <a:bodyPr/>
                    <a:lstStyle/>
                    <a:p>
                      <a:pPr algn="l" fontAlgn="t"/>
                      <a:r>
                        <a:rPr lang="en-GB" sz="1000">
                          <a:effectLst/>
                        </a:rPr>
                        <a:t>D</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REACTOME_GLI3_IS_PROCESSED_TO_GLI3R_BY_THE_PROTEASOME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90076917"/>
                  </a:ext>
                </a:extLst>
              </a:tr>
              <a:tr h="121858">
                <a:tc>
                  <a:txBody>
                    <a:bodyPr/>
                    <a:lstStyle/>
                    <a:p>
                      <a:pPr algn="l" fontAlgn="t"/>
                      <a:r>
                        <a:rPr lang="en-GB" sz="1000">
                          <a:effectLst/>
                        </a:rPr>
                        <a:t>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REACTOME_ASYMMETRIC_LOCALIZATION_OF_PCP_PROTEINS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4443625"/>
                  </a:ext>
                </a:extLst>
              </a:tr>
              <a:tr h="156913">
                <a:tc>
                  <a:txBody>
                    <a:bodyPr/>
                    <a:lstStyle/>
                    <a:p>
                      <a:pPr algn="l" fontAlgn="t"/>
                      <a:r>
                        <a:rPr lang="en-GB" sz="1000">
                          <a:effectLst/>
                        </a:rPr>
                        <a:t>F</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REACTOME_DEGRADATION_OF_DVL</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51582474"/>
                  </a:ext>
                </a:extLst>
              </a:tr>
              <a:tr h="235265">
                <a:tc>
                  <a:txBody>
                    <a:bodyPr/>
                    <a:lstStyle/>
                    <a:p>
                      <a:pPr algn="l" fontAlgn="t"/>
                      <a:r>
                        <a:rPr lang="en-GB" sz="1000">
                          <a:effectLst/>
                        </a:rPr>
                        <a:t>G</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REACTOME_ABC_FAMILY_PROTEINS_MEDIATED_TRANSPORT</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8365090"/>
                  </a:ext>
                </a:extLst>
              </a:tr>
              <a:tr h="235265">
                <a:tc>
                  <a:txBody>
                    <a:bodyPr/>
                    <a:lstStyle/>
                    <a:p>
                      <a:pPr algn="l" fontAlgn="t"/>
                      <a:r>
                        <a:rPr lang="en-GB" sz="1000">
                          <a:effectLst/>
                        </a:rPr>
                        <a:t>H</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REACTOME_ACTIVATION_OF_APC_C_AND_APC_C_CDC20_MEDIATED_DEGRADATION_OF_MITOTIC_PROTEINS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97580110"/>
                  </a:ext>
                </a:extLst>
              </a:tr>
              <a:tr h="156867">
                <a:tc>
                  <a:txBody>
                    <a:bodyPr/>
                    <a:lstStyle/>
                    <a:p>
                      <a:pPr algn="l" fontAlgn="t"/>
                      <a:r>
                        <a:rPr lang="en-GB" sz="1000">
                          <a:effectLst/>
                        </a:rPr>
                        <a:t>I</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GB" sz="1000" dirty="0">
                          <a:effectLst/>
                        </a:rPr>
                        <a:t>REACTOME_AUF1_HNRNP_D0_BINDS_AND_DESTABILIZES_MRNA</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738010707"/>
                  </a:ext>
                </a:extLst>
              </a:tr>
            </a:tbl>
          </a:graphicData>
        </a:graphic>
      </p:graphicFrame>
      <p:sp>
        <p:nvSpPr>
          <p:cNvPr id="2" name="TextBox 1">
            <a:extLst>
              <a:ext uri="{FF2B5EF4-FFF2-40B4-BE49-F238E27FC236}">
                <a16:creationId xmlns:a16="http://schemas.microsoft.com/office/drawing/2014/main" id="{BC0AF2C9-B3F0-F0F8-3F41-3D4FC5C2C524}"/>
              </a:ext>
            </a:extLst>
          </p:cNvPr>
          <p:cNvSpPr txBox="1"/>
          <p:nvPr/>
        </p:nvSpPr>
        <p:spPr>
          <a:xfrm>
            <a:off x="2066080" y="1109928"/>
            <a:ext cx="6099858" cy="461665"/>
          </a:xfrm>
          <a:prstGeom prst="rect">
            <a:avLst/>
          </a:prstGeom>
          <a:noFill/>
        </p:spPr>
        <p:txBody>
          <a:bodyPr wrap="square">
            <a:spAutoFit/>
          </a:bodyPr>
          <a:lstStyle/>
          <a:p>
            <a:r>
              <a:rPr lang="en-US" sz="2400" dirty="0"/>
              <a:t>top 9 ESPs</a:t>
            </a:r>
          </a:p>
        </p:txBody>
      </p:sp>
    </p:spTree>
    <p:extLst>
      <p:ext uri="{BB962C8B-B14F-4D97-AF65-F5344CB8AC3E}">
        <p14:creationId xmlns:p14="http://schemas.microsoft.com/office/powerpoint/2010/main" val="2777550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Appendix: data prep – zero counts</a:t>
            </a:r>
          </a:p>
        </p:txBody>
      </p:sp>
      <p:pic>
        <p:nvPicPr>
          <p:cNvPr id="8" name="Picture 7" descr="Chart, pie chart&#10;&#10;Description automatically generated">
            <a:extLst>
              <a:ext uri="{FF2B5EF4-FFF2-40B4-BE49-F238E27FC236}">
                <a16:creationId xmlns:a16="http://schemas.microsoft.com/office/drawing/2014/main" id="{2258586A-85AD-1E2D-5E3D-260C50C653A7}"/>
              </a:ext>
            </a:extLst>
          </p:cNvPr>
          <p:cNvPicPr>
            <a:picLocks noChangeAspect="1"/>
          </p:cNvPicPr>
          <p:nvPr/>
        </p:nvPicPr>
        <p:blipFill>
          <a:blip r:embed="rId3"/>
          <a:stretch>
            <a:fillRect/>
          </a:stretch>
        </p:blipFill>
        <p:spPr>
          <a:xfrm>
            <a:off x="863968" y="1787284"/>
            <a:ext cx="2889813" cy="2167360"/>
          </a:xfrm>
          <a:prstGeom prst="rect">
            <a:avLst/>
          </a:prstGeom>
        </p:spPr>
      </p:pic>
      <p:pic>
        <p:nvPicPr>
          <p:cNvPr id="12" name="Picture 11" descr="Chart, pie chart&#10;&#10;Description automatically generated">
            <a:extLst>
              <a:ext uri="{FF2B5EF4-FFF2-40B4-BE49-F238E27FC236}">
                <a16:creationId xmlns:a16="http://schemas.microsoft.com/office/drawing/2014/main" id="{449AD614-7B31-DA9A-55C6-747DDCFB2D96}"/>
              </a:ext>
            </a:extLst>
          </p:cNvPr>
          <p:cNvPicPr>
            <a:picLocks noChangeAspect="1"/>
          </p:cNvPicPr>
          <p:nvPr/>
        </p:nvPicPr>
        <p:blipFill>
          <a:blip r:embed="rId4"/>
          <a:stretch>
            <a:fillRect/>
          </a:stretch>
        </p:blipFill>
        <p:spPr>
          <a:xfrm>
            <a:off x="863968" y="4229542"/>
            <a:ext cx="3020711" cy="2167360"/>
          </a:xfrm>
          <a:prstGeom prst="rect">
            <a:avLst/>
          </a:prstGeom>
        </p:spPr>
      </p:pic>
      <p:sp>
        <p:nvSpPr>
          <p:cNvPr id="13" name="TextBox 12">
            <a:extLst>
              <a:ext uri="{FF2B5EF4-FFF2-40B4-BE49-F238E27FC236}">
                <a16:creationId xmlns:a16="http://schemas.microsoft.com/office/drawing/2014/main" id="{924480E9-8440-0E39-BB9D-189E3E9B21A3}"/>
              </a:ext>
            </a:extLst>
          </p:cNvPr>
          <p:cNvSpPr txBox="1"/>
          <p:nvPr/>
        </p:nvSpPr>
        <p:spPr>
          <a:xfrm>
            <a:off x="1145735" y="1280503"/>
            <a:ext cx="2326278" cy="369332"/>
          </a:xfrm>
          <a:prstGeom prst="rect">
            <a:avLst/>
          </a:prstGeom>
          <a:noFill/>
        </p:spPr>
        <p:txBody>
          <a:bodyPr wrap="none" rtlCol="0">
            <a:spAutoFit/>
          </a:bodyPr>
          <a:lstStyle/>
          <a:p>
            <a:r>
              <a:rPr lang="en-US" dirty="0"/>
              <a:t>omitting zero-counts:</a:t>
            </a:r>
          </a:p>
        </p:txBody>
      </p:sp>
      <p:pic>
        <p:nvPicPr>
          <p:cNvPr id="3078" name="Picture 6">
            <a:extLst>
              <a:ext uri="{FF2B5EF4-FFF2-40B4-BE49-F238E27FC236}">
                <a16:creationId xmlns:a16="http://schemas.microsoft.com/office/drawing/2014/main" id="{DB8A4DE7-00B5-7E07-3B28-CBAEA93249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301"/>
          <a:stretch/>
        </p:blipFill>
        <p:spPr bwMode="auto">
          <a:xfrm>
            <a:off x="3971800" y="1879842"/>
            <a:ext cx="3749637" cy="20748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D1D67DE5-BC1E-2A47-BCC7-1220EDA785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301"/>
          <a:stretch/>
        </p:blipFill>
        <p:spPr bwMode="auto">
          <a:xfrm>
            <a:off x="3971800" y="4322100"/>
            <a:ext cx="3749637" cy="207480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1E95E9D-89F2-F44D-E2E5-661DCB9261BF}"/>
              </a:ext>
            </a:extLst>
          </p:cNvPr>
          <p:cNvSpPr txBox="1"/>
          <p:nvPr/>
        </p:nvSpPr>
        <p:spPr>
          <a:xfrm>
            <a:off x="3753781" y="1300888"/>
            <a:ext cx="1678665" cy="338554"/>
          </a:xfrm>
          <a:prstGeom prst="rect">
            <a:avLst/>
          </a:prstGeom>
          <a:noFill/>
        </p:spPr>
        <p:txBody>
          <a:bodyPr wrap="none" rtlCol="0">
            <a:spAutoFit/>
          </a:bodyPr>
          <a:lstStyle/>
          <a:p>
            <a:r>
              <a:rPr lang="en-DE" sz="1600" dirty="0"/>
              <a:t>(≥ 3 per sample)</a:t>
            </a:r>
            <a:endParaRPr lang="en-US" sz="1600" dirty="0"/>
          </a:p>
        </p:txBody>
      </p:sp>
    </p:spTree>
    <p:extLst>
      <p:ext uri="{BB962C8B-B14F-4D97-AF65-F5344CB8AC3E}">
        <p14:creationId xmlns:p14="http://schemas.microsoft.com/office/powerpoint/2010/main" val="349423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Appendix: data prep – check library sizes</a:t>
            </a:r>
          </a:p>
        </p:txBody>
      </p:sp>
      <p:pic>
        <p:nvPicPr>
          <p:cNvPr id="21506" name="Picture 2">
            <a:extLst>
              <a:ext uri="{FF2B5EF4-FFF2-40B4-BE49-F238E27FC236}">
                <a16:creationId xmlns:a16="http://schemas.microsoft.com/office/drawing/2014/main" id="{A6313ADC-C914-F04C-9BB2-1FB226FA3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97" y="2015040"/>
            <a:ext cx="4179494" cy="2578259"/>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7C6A5145-C8E9-FE3E-4406-71A21C0E8C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0249" y="2015040"/>
            <a:ext cx="4889498" cy="30162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CAD6B1-2295-5420-B359-941C9B0F3093}"/>
              </a:ext>
            </a:extLst>
          </p:cNvPr>
          <p:cNvSpPr txBox="1"/>
          <p:nvPr/>
        </p:nvSpPr>
        <p:spPr>
          <a:xfrm>
            <a:off x="6470249" y="1626208"/>
            <a:ext cx="2095445" cy="369332"/>
          </a:xfrm>
          <a:prstGeom prst="rect">
            <a:avLst/>
          </a:prstGeom>
          <a:noFill/>
        </p:spPr>
        <p:txBody>
          <a:bodyPr wrap="none" rtlCol="0">
            <a:spAutoFit/>
          </a:bodyPr>
          <a:lstStyle/>
          <a:p>
            <a:r>
              <a:rPr lang="en-US" dirty="0"/>
              <a:t>Count distributions</a:t>
            </a:r>
          </a:p>
        </p:txBody>
      </p:sp>
      <p:sp>
        <p:nvSpPr>
          <p:cNvPr id="3" name="TextBox 2">
            <a:extLst>
              <a:ext uri="{FF2B5EF4-FFF2-40B4-BE49-F238E27FC236}">
                <a16:creationId xmlns:a16="http://schemas.microsoft.com/office/drawing/2014/main" id="{13C469F5-37AA-740D-DBA5-86873DE42AA0}"/>
              </a:ext>
            </a:extLst>
          </p:cNvPr>
          <p:cNvSpPr txBox="1"/>
          <p:nvPr/>
        </p:nvSpPr>
        <p:spPr>
          <a:xfrm>
            <a:off x="775597" y="1464692"/>
            <a:ext cx="1402948" cy="369332"/>
          </a:xfrm>
          <a:prstGeom prst="rect">
            <a:avLst/>
          </a:prstGeom>
          <a:noFill/>
        </p:spPr>
        <p:txBody>
          <a:bodyPr wrap="none" rtlCol="0">
            <a:spAutoFit/>
          </a:bodyPr>
          <a:lstStyle/>
          <a:p>
            <a:r>
              <a:rPr lang="en-US" dirty="0"/>
              <a:t>library sizes</a:t>
            </a:r>
          </a:p>
        </p:txBody>
      </p:sp>
    </p:spTree>
    <p:extLst>
      <p:ext uri="{BB962C8B-B14F-4D97-AF65-F5344CB8AC3E}">
        <p14:creationId xmlns:p14="http://schemas.microsoft.com/office/powerpoint/2010/main" val="227981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Appendix: annotation</a:t>
            </a:r>
          </a:p>
        </p:txBody>
      </p:sp>
      <p:sp>
        <p:nvSpPr>
          <p:cNvPr id="3" name="TextBox 2">
            <a:extLst>
              <a:ext uri="{FF2B5EF4-FFF2-40B4-BE49-F238E27FC236}">
                <a16:creationId xmlns:a16="http://schemas.microsoft.com/office/drawing/2014/main" id="{13C469F5-37AA-740D-DBA5-86873DE42AA0}"/>
              </a:ext>
            </a:extLst>
          </p:cNvPr>
          <p:cNvSpPr txBox="1"/>
          <p:nvPr/>
        </p:nvSpPr>
        <p:spPr>
          <a:xfrm>
            <a:off x="775597" y="1464692"/>
            <a:ext cx="7646067" cy="1200329"/>
          </a:xfrm>
          <a:prstGeom prst="rect">
            <a:avLst/>
          </a:prstGeom>
          <a:noFill/>
        </p:spPr>
        <p:txBody>
          <a:bodyPr wrap="none" rtlCol="0">
            <a:spAutoFit/>
          </a:bodyPr>
          <a:lstStyle/>
          <a:p>
            <a:pPr marL="285750" indent="-285750">
              <a:buFont typeface="Arial" panose="020B0604020202020204" pitchFamily="34" charset="0"/>
              <a:buChar char="•"/>
            </a:pPr>
            <a:r>
              <a:rPr lang="en-US" dirty="0"/>
              <a:t>GSEA: mouse pathways provided by </a:t>
            </a:r>
            <a:r>
              <a:rPr lang="en-US" dirty="0" err="1"/>
              <a:t>MSigDB</a:t>
            </a:r>
            <a:r>
              <a:rPr lang="en-US" dirty="0"/>
              <a:t> Collections</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map data via entrez gene ids from ENSEMBL (</a:t>
            </a:r>
            <a:r>
              <a:rPr lang="en-US" dirty="0" err="1"/>
              <a:t>BioMart</a:t>
            </a:r>
            <a:r>
              <a:rPr lang="en-US" dirty="0"/>
              <a:t>) Database</a:t>
            </a:r>
          </a:p>
          <a:p>
            <a:pPr marL="742950" lvl="1" indent="-285750">
              <a:buFont typeface="Arial" panose="020B0604020202020204" pitchFamily="34" charset="0"/>
              <a:buChar char="•"/>
            </a:pPr>
            <a:endParaRPr lang="en-US" dirty="0"/>
          </a:p>
        </p:txBody>
      </p:sp>
      <p:pic>
        <p:nvPicPr>
          <p:cNvPr id="23556" name="Picture 4" descr="Ensembl name and logo policy">
            <a:extLst>
              <a:ext uri="{FF2B5EF4-FFF2-40B4-BE49-F238E27FC236}">
                <a16:creationId xmlns:a16="http://schemas.microsoft.com/office/drawing/2014/main" id="{AD179AA3-EF36-8D7F-AEB3-7A4EC2289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4376" y="2009197"/>
            <a:ext cx="1383472" cy="448315"/>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1142A4A9-1A2B-0EDD-4633-AA500A724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4376" y="1464692"/>
            <a:ext cx="1383472" cy="34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357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Appendix: GSEA table plot (top 20)</a:t>
            </a:r>
          </a:p>
        </p:txBody>
      </p:sp>
      <p:pic>
        <p:nvPicPr>
          <p:cNvPr id="3074" name="Picture 2">
            <a:extLst>
              <a:ext uri="{FF2B5EF4-FFF2-40B4-BE49-F238E27FC236}">
                <a16:creationId xmlns:a16="http://schemas.microsoft.com/office/drawing/2014/main" id="{0B388C8A-9AD4-BC67-8C85-69B983B09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5" y="1784390"/>
            <a:ext cx="5960632" cy="42575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2F0BC27-F54F-38A9-E634-A5FD1EE8A8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1085" y="1784390"/>
            <a:ext cx="5960631" cy="42575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8A9EE8-C71F-7246-CD0A-123AD9AD2EFD}"/>
              </a:ext>
            </a:extLst>
          </p:cNvPr>
          <p:cNvSpPr txBox="1"/>
          <p:nvPr/>
        </p:nvSpPr>
        <p:spPr>
          <a:xfrm>
            <a:off x="2171762" y="1334035"/>
            <a:ext cx="1685077" cy="369332"/>
          </a:xfrm>
          <a:prstGeom prst="rect">
            <a:avLst/>
          </a:prstGeom>
          <a:noFill/>
        </p:spPr>
        <p:txBody>
          <a:bodyPr wrap="none" rtlCol="0">
            <a:spAutoFit/>
          </a:bodyPr>
          <a:lstStyle/>
          <a:p>
            <a:r>
              <a:rPr lang="en-US" dirty="0"/>
              <a:t>gastrocnemius</a:t>
            </a:r>
          </a:p>
        </p:txBody>
      </p:sp>
      <p:sp>
        <p:nvSpPr>
          <p:cNvPr id="4" name="TextBox 3">
            <a:extLst>
              <a:ext uri="{FF2B5EF4-FFF2-40B4-BE49-F238E27FC236}">
                <a16:creationId xmlns:a16="http://schemas.microsoft.com/office/drawing/2014/main" id="{E732E1DA-C1F6-E6B2-0AE4-EE2B2DDA7618}"/>
              </a:ext>
            </a:extLst>
          </p:cNvPr>
          <p:cNvSpPr txBox="1"/>
          <p:nvPr/>
        </p:nvSpPr>
        <p:spPr>
          <a:xfrm>
            <a:off x="9131400" y="1334035"/>
            <a:ext cx="851515" cy="369332"/>
          </a:xfrm>
          <a:prstGeom prst="rect">
            <a:avLst/>
          </a:prstGeom>
          <a:noFill/>
        </p:spPr>
        <p:txBody>
          <a:bodyPr wrap="none" rtlCol="0">
            <a:spAutoFit/>
          </a:bodyPr>
          <a:lstStyle/>
          <a:p>
            <a:r>
              <a:rPr lang="en-US" dirty="0"/>
              <a:t>soleus</a:t>
            </a:r>
          </a:p>
        </p:txBody>
      </p:sp>
    </p:spTree>
    <p:extLst>
      <p:ext uri="{BB962C8B-B14F-4D97-AF65-F5344CB8AC3E}">
        <p14:creationId xmlns:p14="http://schemas.microsoft.com/office/powerpoint/2010/main" val="160217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12CC60B7-25E0-8E4E-A54F-759F222AF4E5}"/>
              </a:ext>
            </a:extLst>
          </p:cNvPr>
          <p:cNvSpPr>
            <a:spLocks noGrp="1"/>
          </p:cNvSpPr>
          <p:nvPr>
            <p:ph type="body" sz="quarter" idx="10"/>
          </p:nvPr>
        </p:nvSpPr>
        <p:spPr>
          <a:xfrm>
            <a:off x="1306800" y="1209600"/>
            <a:ext cx="3600000" cy="584775"/>
          </a:xfrm>
        </p:spPr>
        <p:txBody>
          <a:bodyPr/>
          <a:lstStyle/>
          <a:p>
            <a:r>
              <a:rPr lang="en-US"/>
              <a:t>Agenda</a:t>
            </a:r>
          </a:p>
        </p:txBody>
      </p:sp>
      <p:sp>
        <p:nvSpPr>
          <p:cNvPr id="10" name="Textplatzhalter 9">
            <a:extLst>
              <a:ext uri="{FF2B5EF4-FFF2-40B4-BE49-F238E27FC236}">
                <a16:creationId xmlns:a16="http://schemas.microsoft.com/office/drawing/2014/main" id="{4D46998C-406A-7C41-B86B-926C3E7E400A}"/>
              </a:ext>
            </a:extLst>
          </p:cNvPr>
          <p:cNvSpPr>
            <a:spLocks noGrp="1"/>
          </p:cNvSpPr>
          <p:nvPr>
            <p:ph type="body" sz="quarter" idx="11"/>
          </p:nvPr>
        </p:nvSpPr>
        <p:spPr>
          <a:xfrm>
            <a:off x="1306800" y="2196000"/>
            <a:ext cx="3600000" cy="1800493"/>
          </a:xfrm>
        </p:spPr>
        <p:txBody>
          <a:bodyPr/>
          <a:lstStyle/>
          <a:p>
            <a:r>
              <a:rPr lang="en-US" dirty="0"/>
              <a:t>Outline</a:t>
            </a:r>
          </a:p>
          <a:p>
            <a:r>
              <a:rPr lang="en-US" dirty="0"/>
              <a:t>Data</a:t>
            </a:r>
          </a:p>
          <a:p>
            <a:r>
              <a:rPr lang="en-US" dirty="0"/>
              <a:t>First results</a:t>
            </a:r>
          </a:p>
          <a:p>
            <a:pPr lvl="1"/>
            <a:r>
              <a:rPr lang="en-US" dirty="0">
                <a:solidFill>
                  <a:schemeClr val="bg1"/>
                </a:solidFill>
              </a:rPr>
              <a:t>DEA</a:t>
            </a:r>
          </a:p>
          <a:p>
            <a:pPr lvl="1"/>
            <a:r>
              <a:rPr lang="en-US" dirty="0">
                <a:solidFill>
                  <a:schemeClr val="bg1"/>
                </a:solidFill>
              </a:rPr>
              <a:t>GSEA</a:t>
            </a:r>
          </a:p>
        </p:txBody>
      </p:sp>
    </p:spTree>
    <p:extLst>
      <p:ext uri="{BB962C8B-B14F-4D97-AF65-F5344CB8AC3E}">
        <p14:creationId xmlns:p14="http://schemas.microsoft.com/office/powerpoint/2010/main" val="2817112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Outline</a:t>
            </a:r>
          </a:p>
        </p:txBody>
      </p:sp>
      <p:sp>
        <p:nvSpPr>
          <p:cNvPr id="21" name="Textplatzhalter 20">
            <a:extLst>
              <a:ext uri="{FF2B5EF4-FFF2-40B4-BE49-F238E27FC236}">
                <a16:creationId xmlns:a16="http://schemas.microsoft.com/office/drawing/2014/main" id="{9635A95F-77C9-2242-A3FA-55C916238FD1}"/>
              </a:ext>
            </a:extLst>
          </p:cNvPr>
          <p:cNvSpPr>
            <a:spLocks noGrp="1"/>
          </p:cNvSpPr>
          <p:nvPr>
            <p:ph type="body" sz="quarter" idx="35"/>
          </p:nvPr>
        </p:nvSpPr>
        <p:spPr>
          <a:xfrm>
            <a:off x="1448481" y="1921329"/>
            <a:ext cx="7755809" cy="1815882"/>
          </a:xfrm>
        </p:spPr>
        <p:txBody>
          <a:bodyPr/>
          <a:lstStyle/>
          <a:p>
            <a:pPr marL="342900" indent="-342900">
              <a:buFont typeface="+mj-lt"/>
              <a:buAutoNum type="arabicPeriod"/>
            </a:pPr>
            <a:r>
              <a:rPr lang="en-US" dirty="0"/>
              <a:t>Differential Expression Analysis (DEA)</a:t>
            </a:r>
          </a:p>
          <a:p>
            <a:pPr marL="342900" indent="-342900">
              <a:buFont typeface="+mj-lt"/>
              <a:buAutoNum type="arabicPeriod"/>
            </a:pPr>
            <a:endParaRPr lang="en-US" dirty="0"/>
          </a:p>
          <a:p>
            <a:pPr marL="342900" indent="-342900">
              <a:buFont typeface="+mj-lt"/>
              <a:buAutoNum type="arabicPeriod"/>
            </a:pPr>
            <a:r>
              <a:rPr lang="en-US" dirty="0"/>
              <a:t>Gene Set Enrichment Analysis (GSEA)</a:t>
            </a:r>
          </a:p>
          <a:p>
            <a:pPr marL="342900" indent="-342900">
              <a:buFont typeface="+mj-lt"/>
              <a:buAutoNum type="arabicPeriod"/>
            </a:pPr>
            <a:endParaRPr lang="en-US" dirty="0"/>
          </a:p>
          <a:p>
            <a:pPr marL="342900" indent="-342900">
              <a:buFont typeface="+mj-lt"/>
              <a:buAutoNum type="arabicPeriod"/>
            </a:pPr>
            <a:r>
              <a:rPr lang="en-US" dirty="0"/>
              <a:t>Multi-omics Analysis </a:t>
            </a:r>
            <a:r>
              <a:rPr lang="en-GB" dirty="0">
                <a:effectLst/>
                <a:latin typeface="Apple Color Emoji" pitchFamily="2" charset="0"/>
              </a:rPr>
              <a:t>⏳</a:t>
            </a:r>
            <a:endParaRPr lang="en-US" dirty="0"/>
          </a:p>
          <a:p>
            <a:pPr marL="342900" indent="-342900">
              <a:buFont typeface="+mj-lt"/>
              <a:buAutoNum type="arabicPeriod"/>
            </a:pPr>
            <a:endParaRPr lang="en-US" dirty="0"/>
          </a:p>
          <a:p>
            <a:pPr marL="342900" indent="-342900">
              <a:buFont typeface="+mj-lt"/>
              <a:buAutoNum type="arabicPeriod"/>
            </a:pPr>
            <a:r>
              <a:rPr lang="en-US" dirty="0"/>
              <a:t>(R Shiny app for diff. gene expr. Analysis “on the fly” [optional])</a:t>
            </a:r>
          </a:p>
        </p:txBody>
      </p:sp>
    </p:spTree>
    <p:extLst>
      <p:ext uri="{BB962C8B-B14F-4D97-AF65-F5344CB8AC3E}">
        <p14:creationId xmlns:p14="http://schemas.microsoft.com/office/powerpoint/2010/main" val="3450116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Data</a:t>
            </a:r>
          </a:p>
        </p:txBody>
      </p:sp>
      <p:pic>
        <p:nvPicPr>
          <p:cNvPr id="23" name="Picture 22" descr="Z-scored PCA">
            <a:extLst>
              <a:ext uri="{FF2B5EF4-FFF2-40B4-BE49-F238E27FC236}">
                <a16:creationId xmlns:a16="http://schemas.microsoft.com/office/drawing/2014/main" id="{74B10984-737C-E56D-A6DD-D84537E70F2D}"/>
              </a:ext>
            </a:extLst>
          </p:cNvPr>
          <p:cNvPicPr>
            <a:picLocks noChangeAspect="1"/>
          </p:cNvPicPr>
          <p:nvPr/>
        </p:nvPicPr>
        <p:blipFill>
          <a:blip r:embed="rId3"/>
          <a:stretch>
            <a:fillRect/>
          </a:stretch>
        </p:blipFill>
        <p:spPr>
          <a:xfrm>
            <a:off x="1245349" y="1348944"/>
            <a:ext cx="7583687" cy="4682625"/>
          </a:xfrm>
          <a:prstGeom prst="rect">
            <a:avLst/>
          </a:prstGeom>
        </p:spPr>
      </p:pic>
    </p:spTree>
    <p:extLst>
      <p:ext uri="{BB962C8B-B14F-4D97-AF65-F5344CB8AC3E}">
        <p14:creationId xmlns:p14="http://schemas.microsoft.com/office/powerpoint/2010/main" val="1343157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DEA:  volcano Plot</a:t>
            </a:r>
          </a:p>
        </p:txBody>
      </p:sp>
      <p:pic>
        <p:nvPicPr>
          <p:cNvPr id="5122" name="Picture 2">
            <a:extLst>
              <a:ext uri="{FF2B5EF4-FFF2-40B4-BE49-F238E27FC236}">
                <a16:creationId xmlns:a16="http://schemas.microsoft.com/office/drawing/2014/main" id="{C0E142A3-CDB0-F2AC-43BC-BE5B06105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313" y="1045873"/>
            <a:ext cx="5116285" cy="511628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6F109C3B-C2DA-AB89-18CE-3C550CA54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500" y="1045874"/>
            <a:ext cx="5116286" cy="511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435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A370918C-4D38-ADAF-C346-ADEA019C5973}"/>
              </a:ext>
            </a:extLst>
          </p:cNvPr>
          <p:cNvPicPr>
            <a:picLocks noChangeAspect="1"/>
          </p:cNvPicPr>
          <p:nvPr/>
        </p:nvPicPr>
        <p:blipFill>
          <a:blip r:embed="rId3"/>
          <a:stretch>
            <a:fillRect/>
          </a:stretch>
        </p:blipFill>
        <p:spPr>
          <a:xfrm>
            <a:off x="5753496" y="3850949"/>
            <a:ext cx="4547174" cy="2805074"/>
          </a:xfrm>
          <a:prstGeom prst="rect">
            <a:avLst/>
          </a:prstGeom>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DEA: Top 20</a:t>
            </a:r>
          </a:p>
        </p:txBody>
      </p:sp>
      <p:pic>
        <p:nvPicPr>
          <p:cNvPr id="9" name="Picture 8" descr="Chart, scatter chart&#10;&#10;Description automatically generated">
            <a:extLst>
              <a:ext uri="{FF2B5EF4-FFF2-40B4-BE49-F238E27FC236}">
                <a16:creationId xmlns:a16="http://schemas.microsoft.com/office/drawing/2014/main" id="{AEEACF26-58AC-179F-2712-C2188597265E}"/>
              </a:ext>
            </a:extLst>
          </p:cNvPr>
          <p:cNvPicPr>
            <a:picLocks noChangeAspect="1"/>
          </p:cNvPicPr>
          <p:nvPr/>
        </p:nvPicPr>
        <p:blipFill>
          <a:blip r:embed="rId4"/>
          <a:stretch>
            <a:fillRect/>
          </a:stretch>
        </p:blipFill>
        <p:spPr>
          <a:xfrm>
            <a:off x="457960" y="3930224"/>
            <a:ext cx="4547177" cy="2805077"/>
          </a:xfrm>
          <a:prstGeom prst="rect">
            <a:avLst/>
          </a:prstGeom>
        </p:spPr>
      </p:pic>
      <p:pic>
        <p:nvPicPr>
          <p:cNvPr id="5" name="Picture 4" descr="Chart, scatter chart&#10;&#10;Description automatically generated">
            <a:extLst>
              <a:ext uri="{FF2B5EF4-FFF2-40B4-BE49-F238E27FC236}">
                <a16:creationId xmlns:a16="http://schemas.microsoft.com/office/drawing/2014/main" id="{AF6B8ED1-9DB9-89C5-A10C-26F42679ACA1}"/>
              </a:ext>
            </a:extLst>
          </p:cNvPr>
          <p:cNvPicPr>
            <a:picLocks noChangeAspect="1"/>
          </p:cNvPicPr>
          <p:nvPr/>
        </p:nvPicPr>
        <p:blipFill>
          <a:blip r:embed="rId5"/>
          <a:stretch>
            <a:fillRect/>
          </a:stretch>
        </p:blipFill>
        <p:spPr>
          <a:xfrm>
            <a:off x="5753496" y="1045873"/>
            <a:ext cx="4547175" cy="2805076"/>
          </a:xfrm>
          <a:prstGeom prst="rect">
            <a:avLst/>
          </a:prstGeom>
        </p:spPr>
      </p:pic>
      <p:pic>
        <p:nvPicPr>
          <p:cNvPr id="8" name="Picture 7" descr="Chart, line chart&#10;&#10;Description automatically generated">
            <a:extLst>
              <a:ext uri="{FF2B5EF4-FFF2-40B4-BE49-F238E27FC236}">
                <a16:creationId xmlns:a16="http://schemas.microsoft.com/office/drawing/2014/main" id="{24FF5658-CA3F-1857-B15C-88F60DC41263}"/>
              </a:ext>
            </a:extLst>
          </p:cNvPr>
          <p:cNvPicPr>
            <a:picLocks noChangeAspect="1"/>
          </p:cNvPicPr>
          <p:nvPr/>
        </p:nvPicPr>
        <p:blipFill>
          <a:blip r:embed="rId6"/>
          <a:stretch>
            <a:fillRect/>
          </a:stretch>
        </p:blipFill>
        <p:spPr>
          <a:xfrm>
            <a:off x="457960" y="1045873"/>
            <a:ext cx="4547176" cy="2805076"/>
          </a:xfrm>
          <a:prstGeom prst="rect">
            <a:avLst/>
          </a:prstGeom>
        </p:spPr>
      </p:pic>
    </p:spTree>
    <p:extLst>
      <p:ext uri="{BB962C8B-B14F-4D97-AF65-F5344CB8AC3E}">
        <p14:creationId xmlns:p14="http://schemas.microsoft.com/office/powerpoint/2010/main" val="1956489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DEA:</a:t>
            </a:r>
          </a:p>
        </p:txBody>
      </p:sp>
      <p:pic>
        <p:nvPicPr>
          <p:cNvPr id="2" name="Picture 2">
            <a:extLst>
              <a:ext uri="{FF2B5EF4-FFF2-40B4-BE49-F238E27FC236}">
                <a16:creationId xmlns:a16="http://schemas.microsoft.com/office/drawing/2014/main" id="{69774A60-C1EB-E4AB-F225-C09A43797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09" y="1242430"/>
            <a:ext cx="4985645" cy="498564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86E34A4E-6B37-D640-29BF-8D5A4DA9B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154" y="3763940"/>
            <a:ext cx="3307080" cy="23622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7774AF7-12DF-C04C-C038-0EEC4F377B18}"/>
              </a:ext>
            </a:extLst>
          </p:cNvPr>
          <p:cNvSpPr txBox="1"/>
          <p:nvPr/>
        </p:nvSpPr>
        <p:spPr>
          <a:xfrm>
            <a:off x="5881574" y="6397393"/>
            <a:ext cx="2954655" cy="369332"/>
          </a:xfrm>
          <a:prstGeom prst="rect">
            <a:avLst/>
          </a:prstGeom>
          <a:noFill/>
        </p:spPr>
        <p:txBody>
          <a:bodyPr wrap="none" rtlCol="0">
            <a:spAutoFit/>
          </a:bodyPr>
          <a:lstStyle/>
          <a:p>
            <a:r>
              <a:rPr lang="en-US" dirty="0">
                <a:solidFill>
                  <a:srgbClr val="FF6C67"/>
                </a:solidFill>
              </a:rPr>
              <a:t>!boxplots for each category</a:t>
            </a:r>
          </a:p>
        </p:txBody>
      </p:sp>
      <p:pic>
        <p:nvPicPr>
          <p:cNvPr id="5" name="Picture 4">
            <a:extLst>
              <a:ext uri="{FF2B5EF4-FFF2-40B4-BE49-F238E27FC236}">
                <a16:creationId xmlns:a16="http://schemas.microsoft.com/office/drawing/2014/main" id="{908AA243-33F7-FDFE-32C1-9249D805F33F}"/>
              </a:ext>
            </a:extLst>
          </p:cNvPr>
          <p:cNvPicPr>
            <a:picLocks noChangeAspect="1"/>
          </p:cNvPicPr>
          <p:nvPr/>
        </p:nvPicPr>
        <p:blipFill>
          <a:blip r:embed="rId5"/>
          <a:stretch>
            <a:fillRect/>
          </a:stretch>
        </p:blipFill>
        <p:spPr>
          <a:xfrm>
            <a:off x="5482419" y="581891"/>
            <a:ext cx="4718554" cy="2910796"/>
          </a:xfrm>
          <a:prstGeom prst="rect">
            <a:avLst/>
          </a:prstGeom>
        </p:spPr>
      </p:pic>
      <p:pic>
        <p:nvPicPr>
          <p:cNvPr id="19" name="Picture 18" descr="A diagram of a heart&#10;&#10;Description automatically generated with low confidence">
            <a:extLst>
              <a:ext uri="{FF2B5EF4-FFF2-40B4-BE49-F238E27FC236}">
                <a16:creationId xmlns:a16="http://schemas.microsoft.com/office/drawing/2014/main" id="{BA2BD592-4F6B-9195-14B0-603361E5F9A3}"/>
              </a:ext>
            </a:extLst>
          </p:cNvPr>
          <p:cNvPicPr>
            <a:picLocks noChangeAspect="1"/>
          </p:cNvPicPr>
          <p:nvPr/>
        </p:nvPicPr>
        <p:blipFill>
          <a:blip r:embed="rId6"/>
          <a:stretch>
            <a:fillRect/>
          </a:stretch>
        </p:blipFill>
        <p:spPr>
          <a:xfrm>
            <a:off x="8500524" y="3929038"/>
            <a:ext cx="2844573" cy="1754769"/>
          </a:xfrm>
          <a:prstGeom prst="rect">
            <a:avLst/>
          </a:prstGeom>
        </p:spPr>
      </p:pic>
    </p:spTree>
    <p:extLst>
      <p:ext uri="{BB962C8B-B14F-4D97-AF65-F5344CB8AC3E}">
        <p14:creationId xmlns:p14="http://schemas.microsoft.com/office/powerpoint/2010/main" val="386533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19149828-FF24-4401-D8C2-B10D09A6D989}"/>
              </a:ext>
            </a:extLst>
          </p:cNvPr>
          <p:cNvPicPr>
            <a:picLocks noChangeAspect="1"/>
          </p:cNvPicPr>
          <p:nvPr/>
        </p:nvPicPr>
        <p:blipFill>
          <a:blip r:embed="rId3"/>
          <a:stretch>
            <a:fillRect/>
          </a:stretch>
        </p:blipFill>
        <p:spPr>
          <a:xfrm>
            <a:off x="706252" y="1268898"/>
            <a:ext cx="6493393" cy="4733955"/>
          </a:xfrm>
          <a:prstGeom prst="rect">
            <a:avLst/>
          </a:prstGeom>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most significant pathways</a:t>
            </a:r>
          </a:p>
        </p:txBody>
      </p:sp>
      <p:sp>
        <p:nvSpPr>
          <p:cNvPr id="15" name="TextBox 14">
            <a:extLst>
              <a:ext uri="{FF2B5EF4-FFF2-40B4-BE49-F238E27FC236}">
                <a16:creationId xmlns:a16="http://schemas.microsoft.com/office/drawing/2014/main" id="{EB7C9EF2-B97B-0A35-12FC-80DA3A3C2D14}"/>
              </a:ext>
            </a:extLst>
          </p:cNvPr>
          <p:cNvSpPr txBox="1"/>
          <p:nvPr/>
        </p:nvSpPr>
        <p:spPr>
          <a:xfrm>
            <a:off x="1593839" y="1287730"/>
            <a:ext cx="2324675" cy="276999"/>
          </a:xfrm>
          <a:prstGeom prst="rect">
            <a:avLst/>
          </a:prstGeom>
          <a:noFill/>
        </p:spPr>
        <p:txBody>
          <a:bodyPr wrap="none" rtlCol="0">
            <a:spAutoFit/>
          </a:bodyPr>
          <a:lstStyle/>
          <a:p>
            <a:r>
              <a:rPr lang="en-US" sz="1200" dirty="0"/>
              <a:t>(Normalized Enrichment Score)</a:t>
            </a:r>
          </a:p>
        </p:txBody>
      </p:sp>
      <p:sp>
        <p:nvSpPr>
          <p:cNvPr id="16" name="TextBox 15">
            <a:extLst>
              <a:ext uri="{FF2B5EF4-FFF2-40B4-BE49-F238E27FC236}">
                <a16:creationId xmlns:a16="http://schemas.microsoft.com/office/drawing/2014/main" id="{E9F01D50-69AC-F4B9-CA65-9207E65A100C}"/>
              </a:ext>
            </a:extLst>
          </p:cNvPr>
          <p:cNvSpPr txBox="1"/>
          <p:nvPr/>
        </p:nvSpPr>
        <p:spPr>
          <a:xfrm>
            <a:off x="1977733" y="6122843"/>
            <a:ext cx="2837636" cy="276999"/>
          </a:xfrm>
          <a:prstGeom prst="rect">
            <a:avLst/>
          </a:prstGeom>
          <a:noFill/>
        </p:spPr>
        <p:txBody>
          <a:bodyPr wrap="none" rtlCol="0">
            <a:spAutoFit/>
          </a:bodyPr>
          <a:lstStyle/>
          <a:p>
            <a:r>
              <a:rPr lang="en-US" sz="1200" dirty="0"/>
              <a:t>Gene sets with adjusted p-value </a:t>
            </a:r>
            <a:r>
              <a:rPr lang="en-DE" sz="1200" dirty="0"/>
              <a:t>≤ 0.01</a:t>
            </a:r>
            <a:endParaRPr lang="en-US" sz="1200" dirty="0"/>
          </a:p>
        </p:txBody>
      </p:sp>
      <p:sp>
        <p:nvSpPr>
          <p:cNvPr id="17" name="TextBox 16">
            <a:extLst>
              <a:ext uri="{FF2B5EF4-FFF2-40B4-BE49-F238E27FC236}">
                <a16:creationId xmlns:a16="http://schemas.microsoft.com/office/drawing/2014/main" id="{6A98DBBC-6044-B2F8-60D1-CD36EB314833}"/>
              </a:ext>
            </a:extLst>
          </p:cNvPr>
          <p:cNvSpPr txBox="1"/>
          <p:nvPr/>
        </p:nvSpPr>
        <p:spPr>
          <a:xfrm>
            <a:off x="9120851" y="1724628"/>
            <a:ext cx="2036135"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t>canonical pathways</a:t>
            </a:r>
          </a:p>
          <a:p>
            <a:pPr marL="285750" indent="-285750">
              <a:buFont typeface="Arial" panose="020B0604020202020204" pitchFamily="34" charset="0"/>
              <a:buChar char="•"/>
            </a:pPr>
            <a:r>
              <a:rPr lang="en-US" sz="1400" dirty="0" err="1"/>
              <a:t>MSigDB</a:t>
            </a:r>
            <a:endParaRPr lang="en-US" sz="1400" dirty="0"/>
          </a:p>
          <a:p>
            <a:endParaRPr lang="en-US" sz="1400" dirty="0"/>
          </a:p>
        </p:txBody>
      </p:sp>
      <p:graphicFrame>
        <p:nvGraphicFramePr>
          <p:cNvPr id="18" name="Table 17">
            <a:extLst>
              <a:ext uri="{FF2B5EF4-FFF2-40B4-BE49-F238E27FC236}">
                <a16:creationId xmlns:a16="http://schemas.microsoft.com/office/drawing/2014/main" id="{F9A5F4D5-3C1C-C56E-1629-B8919414FB14}"/>
              </a:ext>
            </a:extLst>
          </p:cNvPr>
          <p:cNvGraphicFramePr>
            <a:graphicFrameLocks noGrp="1"/>
          </p:cNvGraphicFramePr>
          <p:nvPr>
            <p:extLst>
              <p:ext uri="{D42A27DB-BD31-4B8C-83A1-F6EECF244321}">
                <p14:modId xmlns:p14="http://schemas.microsoft.com/office/powerpoint/2010/main" val="3245068939"/>
              </p:ext>
            </p:extLst>
          </p:nvPr>
        </p:nvGraphicFramePr>
        <p:xfrm>
          <a:off x="9609761" y="2278306"/>
          <a:ext cx="1721855" cy="1051560"/>
        </p:xfrm>
        <a:graphic>
          <a:graphicData uri="http://schemas.openxmlformats.org/drawingml/2006/table">
            <a:tbl>
              <a:tblPr/>
              <a:tblGrid>
                <a:gridCol w="981075">
                  <a:extLst>
                    <a:ext uri="{9D8B030D-6E8A-4147-A177-3AD203B41FA5}">
                      <a16:colId xmlns:a16="http://schemas.microsoft.com/office/drawing/2014/main" val="2593518787"/>
                    </a:ext>
                  </a:extLst>
                </a:gridCol>
                <a:gridCol w="740780">
                  <a:extLst>
                    <a:ext uri="{9D8B030D-6E8A-4147-A177-3AD203B41FA5}">
                      <a16:colId xmlns:a16="http://schemas.microsoft.com/office/drawing/2014/main" val="1041881898"/>
                    </a:ext>
                  </a:extLst>
                </a:gridCol>
              </a:tblGrid>
              <a:tr h="0">
                <a:tc>
                  <a:txBody>
                    <a:bodyPr/>
                    <a:lstStyle/>
                    <a:p>
                      <a:pPr fontAlgn="b"/>
                      <a:r>
                        <a:rPr lang="en-GB" sz="1100" b="1" i="1" dirty="0">
                          <a:effectLst/>
                        </a:rPr>
                        <a:t>database</a:t>
                      </a:r>
                    </a:p>
                  </a:txBody>
                  <a:tcPr marL="47625" marR="47625"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fontAlgn="b"/>
                      <a:r>
                        <a:rPr lang="en-GB" sz="1100" b="1" i="1" dirty="0">
                          <a:effectLst/>
                        </a:rPr>
                        <a:t>gene sets</a:t>
                      </a:r>
                    </a:p>
                  </a:txBody>
                  <a:tcPr marL="47625" marR="47625"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105588"/>
                  </a:ext>
                </a:extLst>
              </a:tr>
              <a:tr h="0">
                <a:tc>
                  <a:txBody>
                    <a:bodyPr/>
                    <a:lstStyle/>
                    <a:p>
                      <a:pPr fontAlgn="t"/>
                      <a:r>
                        <a:rPr lang="en-GB" sz="1100" dirty="0" err="1">
                          <a:effectLst/>
                        </a:rPr>
                        <a:t>BioCarta</a:t>
                      </a:r>
                      <a:endParaRPr lang="en-GB" sz="1100" dirty="0">
                        <a:effectLst/>
                      </a:endParaRP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DE" sz="1100" dirty="0">
                          <a:effectLst/>
                        </a:rPr>
                        <a:t>252</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35157802"/>
                  </a:ext>
                </a:extLst>
              </a:tr>
              <a:tr h="0">
                <a:tc>
                  <a:txBody>
                    <a:bodyPr/>
                    <a:lstStyle/>
                    <a:p>
                      <a:pPr fontAlgn="t"/>
                      <a:r>
                        <a:rPr lang="en-GB" sz="1100">
                          <a:effectLst/>
                        </a:rPr>
                        <a:t>Reactome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DE" sz="1100">
                          <a:effectLst/>
                        </a:rPr>
                        <a:t>1249</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88938152"/>
                  </a:ext>
                </a:extLst>
              </a:tr>
              <a:tr h="0">
                <a:tc>
                  <a:txBody>
                    <a:bodyPr/>
                    <a:lstStyle/>
                    <a:p>
                      <a:pPr fontAlgn="t"/>
                      <a:r>
                        <a:rPr lang="en-GB" sz="1100">
                          <a:effectLst/>
                        </a:rPr>
                        <a:t>WikiPathways</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DE" sz="1100" dirty="0">
                          <a:effectLst/>
                        </a:rPr>
                        <a:t>186</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30517055"/>
                  </a:ext>
                </a:extLst>
              </a:tr>
            </a:tbl>
          </a:graphicData>
        </a:graphic>
      </p:graphicFrame>
    </p:spTree>
    <p:extLst>
      <p:ext uri="{BB962C8B-B14F-4D97-AF65-F5344CB8AC3E}">
        <p14:creationId xmlns:p14="http://schemas.microsoft.com/office/powerpoint/2010/main" val="2465579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 scatter chart&#10;&#10;Description automatically generated">
            <a:extLst>
              <a:ext uri="{FF2B5EF4-FFF2-40B4-BE49-F238E27FC236}">
                <a16:creationId xmlns:a16="http://schemas.microsoft.com/office/drawing/2014/main" id="{8DB771E8-2EAB-2280-A481-0D2C0BBA2C35}"/>
              </a:ext>
            </a:extLst>
          </p:cNvPr>
          <p:cNvPicPr>
            <a:picLocks noChangeAspect="1"/>
          </p:cNvPicPr>
          <p:nvPr/>
        </p:nvPicPr>
        <p:blipFill>
          <a:blip r:embed="rId3"/>
          <a:stretch>
            <a:fillRect/>
          </a:stretch>
        </p:blipFill>
        <p:spPr>
          <a:xfrm>
            <a:off x="706251" y="1268898"/>
            <a:ext cx="6493393" cy="4733955"/>
          </a:xfrm>
          <a:prstGeom prst="rect">
            <a:avLst/>
          </a:prstGeom>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most significant pathways</a:t>
            </a:r>
          </a:p>
        </p:txBody>
      </p:sp>
      <p:sp>
        <p:nvSpPr>
          <p:cNvPr id="4" name="TextBox 3">
            <a:extLst>
              <a:ext uri="{FF2B5EF4-FFF2-40B4-BE49-F238E27FC236}">
                <a16:creationId xmlns:a16="http://schemas.microsoft.com/office/drawing/2014/main" id="{7D0EF0CA-A468-21FA-A9DB-CF9362EDC05F}"/>
              </a:ext>
            </a:extLst>
          </p:cNvPr>
          <p:cNvSpPr txBox="1"/>
          <p:nvPr/>
        </p:nvSpPr>
        <p:spPr>
          <a:xfrm>
            <a:off x="1593839" y="1287730"/>
            <a:ext cx="2324675" cy="276999"/>
          </a:xfrm>
          <a:prstGeom prst="rect">
            <a:avLst/>
          </a:prstGeom>
          <a:noFill/>
        </p:spPr>
        <p:txBody>
          <a:bodyPr wrap="none" rtlCol="0">
            <a:spAutoFit/>
          </a:bodyPr>
          <a:lstStyle/>
          <a:p>
            <a:r>
              <a:rPr lang="en-US" sz="1200" dirty="0"/>
              <a:t>(Normalized Enrichment Score)</a:t>
            </a:r>
          </a:p>
        </p:txBody>
      </p:sp>
      <p:sp>
        <p:nvSpPr>
          <p:cNvPr id="6" name="TextBox 5">
            <a:extLst>
              <a:ext uri="{FF2B5EF4-FFF2-40B4-BE49-F238E27FC236}">
                <a16:creationId xmlns:a16="http://schemas.microsoft.com/office/drawing/2014/main" id="{C9D6CBE7-9699-20ED-A046-25237284EF50}"/>
              </a:ext>
            </a:extLst>
          </p:cNvPr>
          <p:cNvSpPr txBox="1"/>
          <p:nvPr/>
        </p:nvSpPr>
        <p:spPr>
          <a:xfrm>
            <a:off x="7338346" y="2899854"/>
            <a:ext cx="2743059" cy="276999"/>
          </a:xfrm>
          <a:prstGeom prst="rect">
            <a:avLst/>
          </a:prstGeom>
          <a:noFill/>
        </p:spPr>
        <p:txBody>
          <a:bodyPr wrap="none" rtlCol="0">
            <a:spAutoFit/>
          </a:bodyPr>
          <a:lstStyle/>
          <a:p>
            <a:r>
              <a:rPr lang="en-US" sz="1200" dirty="0"/>
              <a:t>p-value only significant for one tissue!</a:t>
            </a:r>
          </a:p>
        </p:txBody>
      </p:sp>
      <p:sp>
        <p:nvSpPr>
          <p:cNvPr id="7" name="TextBox 6">
            <a:extLst>
              <a:ext uri="{FF2B5EF4-FFF2-40B4-BE49-F238E27FC236}">
                <a16:creationId xmlns:a16="http://schemas.microsoft.com/office/drawing/2014/main" id="{3E38F14C-9409-9767-E144-AB8ECD917F59}"/>
              </a:ext>
            </a:extLst>
          </p:cNvPr>
          <p:cNvSpPr txBox="1"/>
          <p:nvPr/>
        </p:nvSpPr>
        <p:spPr>
          <a:xfrm>
            <a:off x="1977733" y="6122843"/>
            <a:ext cx="2837636" cy="276999"/>
          </a:xfrm>
          <a:prstGeom prst="rect">
            <a:avLst/>
          </a:prstGeom>
          <a:noFill/>
        </p:spPr>
        <p:txBody>
          <a:bodyPr wrap="none" rtlCol="0">
            <a:spAutoFit/>
          </a:bodyPr>
          <a:lstStyle/>
          <a:p>
            <a:r>
              <a:rPr lang="en-US" sz="1200" dirty="0"/>
              <a:t>Gene sets with adjusted p-value </a:t>
            </a:r>
            <a:r>
              <a:rPr lang="en-DE" sz="1200" dirty="0"/>
              <a:t>≤ 0.01</a:t>
            </a:r>
            <a:endParaRPr lang="en-US" sz="1200" dirty="0"/>
          </a:p>
        </p:txBody>
      </p:sp>
      <p:sp>
        <p:nvSpPr>
          <p:cNvPr id="9" name="Right Brace 8">
            <a:extLst>
              <a:ext uri="{FF2B5EF4-FFF2-40B4-BE49-F238E27FC236}">
                <a16:creationId xmlns:a16="http://schemas.microsoft.com/office/drawing/2014/main" id="{3B91FE62-1D63-AE80-7EA6-D43164121FA2}"/>
              </a:ext>
            </a:extLst>
          </p:cNvPr>
          <p:cNvSpPr/>
          <p:nvPr/>
        </p:nvSpPr>
        <p:spPr>
          <a:xfrm>
            <a:off x="7118430" y="2812648"/>
            <a:ext cx="208345" cy="45141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908849816"/>
      </p:ext>
    </p:extLst>
  </p:cSld>
  <p:clrMapOvr>
    <a:masterClrMapping/>
  </p:clrMapOvr>
</p:sld>
</file>

<file path=ppt/theme/theme1.xml><?xml version="1.0" encoding="utf-8"?>
<a:theme xmlns:a="http://schemas.openxmlformats.org/drawingml/2006/main" name="Title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divider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8426</TotalTime>
  <Words>833</Words>
  <Application>Microsoft Macintosh PowerPoint</Application>
  <PresentationFormat>Widescreen</PresentationFormat>
  <Paragraphs>169</Paragraphs>
  <Slides>18</Slides>
  <Notes>17</Notes>
  <HiddenSlides>4</HiddenSlides>
  <MMClips>0</MMClips>
  <ScaleCrop>false</ScaleCrop>
  <HeadingPairs>
    <vt:vector size="6" baseType="variant">
      <vt:variant>
        <vt:lpstr>Fonts Used</vt:lpstr>
      </vt:variant>
      <vt:variant>
        <vt:i4>2</vt:i4>
      </vt:variant>
      <vt:variant>
        <vt:lpstr>Theme</vt:lpstr>
      </vt:variant>
      <vt:variant>
        <vt:i4>5</vt:i4>
      </vt:variant>
      <vt:variant>
        <vt:lpstr>Slide Titles</vt:lpstr>
      </vt:variant>
      <vt:variant>
        <vt:i4>18</vt:i4>
      </vt:variant>
    </vt:vector>
  </HeadingPairs>
  <TitlesOfParts>
    <vt:vector size="25" baseType="lpstr">
      <vt:lpstr>Apple Color Emoji</vt:lpstr>
      <vt:lpstr>Arial</vt:lpstr>
      <vt:lpstr>Title slides</vt:lpstr>
      <vt:lpstr>Chapter divider slides</vt:lpstr>
      <vt:lpstr>Agenda slides</vt:lpstr>
      <vt:lpstr>Content slides</vt:lpstr>
      <vt:lpstr>Thank you slides</vt:lpstr>
      <vt:lpstr>Investigation of Nfe2l1 in muscle metabolism using mouse multi-omics data in gastrocnemius and soleus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Master</dc:title>
  <dc:subject>Helmholtz Munich PowerPoint Master</dc:subject>
  <dc:creator/>
  <cp:keywords/>
  <dc:description/>
  <cp:lastModifiedBy>Nick Diercksen</cp:lastModifiedBy>
  <cp:revision>496</cp:revision>
  <dcterms:created xsi:type="dcterms:W3CDTF">2021-07-08T06:45:51Z</dcterms:created>
  <dcterms:modified xsi:type="dcterms:W3CDTF">2023-02-10T16:37:36Z</dcterms:modified>
  <cp:category/>
</cp:coreProperties>
</file>